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4" r:id="rId4"/>
    <p:sldId id="263" r:id="rId5"/>
    <p:sldId id="265" r:id="rId6"/>
    <p:sldId id="266" r:id="rId7"/>
    <p:sldId id="262" r:id="rId8"/>
    <p:sldId id="258" r:id="rId9"/>
    <p:sldId id="259" r:id="rId10"/>
    <p:sldId id="260"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22"/>
    <p:restoredTop sz="95741"/>
  </p:normalViewPr>
  <p:slideViewPr>
    <p:cSldViewPr snapToGrid="0">
      <p:cViewPr varScale="1">
        <p:scale>
          <a:sx n="110" d="100"/>
          <a:sy n="110" d="100"/>
        </p:scale>
        <p:origin x="7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702F5C-3756-4C7D-96D9-653B4ECB631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B98E062-5A58-4B26-BDA2-5F33CA5F8029}">
      <dgm:prSet/>
      <dgm:spPr/>
      <dgm:t>
        <a:bodyPr/>
        <a:lstStyle/>
        <a:p>
          <a:r>
            <a:rPr lang="en-US"/>
            <a:t>Sentimental intraday algorithmic trading program made on paper trading account held with Alpaca Markets Brokerage</a:t>
          </a:r>
        </a:p>
      </dgm:t>
    </dgm:pt>
    <dgm:pt modelId="{6FE9B7DA-0037-4F85-AADA-86DBD480FD1B}" type="parTrans" cxnId="{8D5183B3-5930-44FD-8534-8875518208BC}">
      <dgm:prSet/>
      <dgm:spPr/>
      <dgm:t>
        <a:bodyPr/>
        <a:lstStyle/>
        <a:p>
          <a:endParaRPr lang="en-US"/>
        </a:p>
      </dgm:t>
    </dgm:pt>
    <dgm:pt modelId="{19B976F2-6067-499B-9C55-B185CCB4C18D}" type="sibTrans" cxnId="{8D5183B3-5930-44FD-8534-8875518208BC}">
      <dgm:prSet/>
      <dgm:spPr/>
      <dgm:t>
        <a:bodyPr/>
        <a:lstStyle/>
        <a:p>
          <a:endParaRPr lang="en-US"/>
        </a:p>
      </dgm:t>
    </dgm:pt>
    <dgm:pt modelId="{DC6E631D-5861-407B-92BD-56C12E69EE12}">
      <dgm:prSet/>
      <dgm:spPr/>
      <dgm:t>
        <a:bodyPr/>
        <a:lstStyle/>
        <a:p>
          <a:r>
            <a:rPr lang="en-US" dirty="0"/>
            <a:t>By following the news both live on television and on financial website, we could quickly enter the market and earn gains by buying and shorting the securities and exit the positions quickly – Jeff</a:t>
          </a:r>
        </a:p>
      </dgm:t>
    </dgm:pt>
    <dgm:pt modelId="{AC30E312-BC71-4117-B311-CD33D9D41E21}" type="parTrans" cxnId="{E7BADC16-52CF-4184-8346-E8F73EE0DABF}">
      <dgm:prSet/>
      <dgm:spPr/>
      <dgm:t>
        <a:bodyPr/>
        <a:lstStyle/>
        <a:p>
          <a:endParaRPr lang="en-US"/>
        </a:p>
      </dgm:t>
    </dgm:pt>
    <dgm:pt modelId="{C7A3818A-5E32-413C-B9EE-7B330A58946D}" type="sibTrans" cxnId="{E7BADC16-52CF-4184-8346-E8F73EE0DABF}">
      <dgm:prSet/>
      <dgm:spPr/>
      <dgm:t>
        <a:bodyPr/>
        <a:lstStyle/>
        <a:p>
          <a:endParaRPr lang="en-US"/>
        </a:p>
      </dgm:t>
    </dgm:pt>
    <dgm:pt modelId="{562D59D7-E6BC-4901-A4DD-491DB68AE6B3}">
      <dgm:prSet/>
      <dgm:spPr/>
      <dgm:t>
        <a:bodyPr/>
        <a:lstStyle/>
        <a:p>
          <a:r>
            <a:rPr lang="en-US"/>
            <a:t>Adopt a sentimental machine learning algorithm to interpret the headlines as either positive or negative for the Nasdaq, which allows us to trade theoretically based on the machine learning signals – Russell, Sheng</a:t>
          </a:r>
        </a:p>
      </dgm:t>
    </dgm:pt>
    <dgm:pt modelId="{E463147B-7009-41FD-B3EF-9934D0758921}" type="parTrans" cxnId="{B2EFB080-E7B6-44EE-9F1C-5B311EB0DB24}">
      <dgm:prSet/>
      <dgm:spPr/>
      <dgm:t>
        <a:bodyPr/>
        <a:lstStyle/>
        <a:p>
          <a:endParaRPr lang="en-US"/>
        </a:p>
      </dgm:t>
    </dgm:pt>
    <dgm:pt modelId="{9A1FD601-065B-4A15-93BE-C7C9F8E9963A}" type="sibTrans" cxnId="{B2EFB080-E7B6-44EE-9F1C-5B311EB0DB24}">
      <dgm:prSet/>
      <dgm:spPr/>
      <dgm:t>
        <a:bodyPr/>
        <a:lstStyle/>
        <a:p>
          <a:endParaRPr lang="en-US"/>
        </a:p>
      </dgm:t>
    </dgm:pt>
    <dgm:pt modelId="{549BEA0C-B36D-4EAE-816B-AE6E0A71855D}">
      <dgm:prSet/>
      <dgm:spPr/>
      <dgm:t>
        <a:bodyPr/>
        <a:lstStyle/>
        <a:p>
          <a:r>
            <a:rPr lang="en-US"/>
            <a:t>Use technical indicators to sell the securities or alert us to potentially exit the position – Mike </a:t>
          </a:r>
        </a:p>
      </dgm:t>
    </dgm:pt>
    <dgm:pt modelId="{B732CEEB-4ADF-4ADB-8A01-B4B0DA626709}" type="parTrans" cxnId="{D13E40F2-C201-4F3E-B7D9-2190B8839B50}">
      <dgm:prSet/>
      <dgm:spPr/>
      <dgm:t>
        <a:bodyPr/>
        <a:lstStyle/>
        <a:p>
          <a:endParaRPr lang="en-US"/>
        </a:p>
      </dgm:t>
    </dgm:pt>
    <dgm:pt modelId="{A4EC2ED9-7F89-431B-BA55-37AC194042EE}" type="sibTrans" cxnId="{D13E40F2-C201-4F3E-B7D9-2190B8839B50}">
      <dgm:prSet/>
      <dgm:spPr/>
      <dgm:t>
        <a:bodyPr/>
        <a:lstStyle/>
        <a:p>
          <a:endParaRPr lang="en-US"/>
        </a:p>
      </dgm:t>
    </dgm:pt>
    <dgm:pt modelId="{7F33A119-5D68-40C4-AC3D-B0169134FAA6}" type="pres">
      <dgm:prSet presAssocID="{C4702F5C-3756-4C7D-96D9-653B4ECB6319}" presName="root" presStyleCnt="0">
        <dgm:presLayoutVars>
          <dgm:dir/>
          <dgm:resizeHandles val="exact"/>
        </dgm:presLayoutVars>
      </dgm:prSet>
      <dgm:spPr/>
    </dgm:pt>
    <dgm:pt modelId="{D101F591-9CC8-4510-AE28-C7545F233CD5}" type="pres">
      <dgm:prSet presAssocID="{7B98E062-5A58-4B26-BDA2-5F33CA5F8029}" presName="compNode" presStyleCnt="0"/>
      <dgm:spPr/>
    </dgm:pt>
    <dgm:pt modelId="{30B3F550-52BF-408D-BABD-A6584B4F2041}" type="pres">
      <dgm:prSet presAssocID="{7B98E062-5A58-4B26-BDA2-5F33CA5F802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A00205EC-EDD2-43C5-9D66-4E4F1399DA67}" type="pres">
      <dgm:prSet presAssocID="{7B98E062-5A58-4B26-BDA2-5F33CA5F8029}" presName="spaceRect" presStyleCnt="0"/>
      <dgm:spPr/>
    </dgm:pt>
    <dgm:pt modelId="{FF15D7AB-6BB8-4DAF-8F84-E37A12025D5F}" type="pres">
      <dgm:prSet presAssocID="{7B98E062-5A58-4B26-BDA2-5F33CA5F8029}" presName="textRect" presStyleLbl="revTx" presStyleIdx="0" presStyleCnt="4">
        <dgm:presLayoutVars>
          <dgm:chMax val="1"/>
          <dgm:chPref val="1"/>
        </dgm:presLayoutVars>
      </dgm:prSet>
      <dgm:spPr/>
    </dgm:pt>
    <dgm:pt modelId="{A26BE517-499B-4E9D-8835-8C0328B0CED8}" type="pres">
      <dgm:prSet presAssocID="{19B976F2-6067-499B-9C55-B185CCB4C18D}" presName="sibTrans" presStyleCnt="0"/>
      <dgm:spPr/>
    </dgm:pt>
    <dgm:pt modelId="{6A268DEA-6116-4A77-8C1A-35D5B05A0BA1}" type="pres">
      <dgm:prSet presAssocID="{DC6E631D-5861-407B-92BD-56C12E69EE12}" presName="compNode" presStyleCnt="0"/>
      <dgm:spPr/>
    </dgm:pt>
    <dgm:pt modelId="{5D6CFEEC-1494-46E0-9BEF-CC39E2FBE5ED}" type="pres">
      <dgm:prSet presAssocID="{DC6E631D-5861-407B-92BD-56C12E69EE1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5CA403FE-B5D9-49B8-874E-E31DF78680B7}" type="pres">
      <dgm:prSet presAssocID="{DC6E631D-5861-407B-92BD-56C12E69EE12}" presName="spaceRect" presStyleCnt="0"/>
      <dgm:spPr/>
    </dgm:pt>
    <dgm:pt modelId="{4C8345CB-E075-4CE2-BAEB-7CE6C8195C10}" type="pres">
      <dgm:prSet presAssocID="{DC6E631D-5861-407B-92BD-56C12E69EE12}" presName="textRect" presStyleLbl="revTx" presStyleIdx="1" presStyleCnt="4">
        <dgm:presLayoutVars>
          <dgm:chMax val="1"/>
          <dgm:chPref val="1"/>
        </dgm:presLayoutVars>
      </dgm:prSet>
      <dgm:spPr/>
    </dgm:pt>
    <dgm:pt modelId="{0DB93273-2CAF-4B0C-91C7-A1F5CC3C4D08}" type="pres">
      <dgm:prSet presAssocID="{C7A3818A-5E32-413C-B9EE-7B330A58946D}" presName="sibTrans" presStyleCnt="0"/>
      <dgm:spPr/>
    </dgm:pt>
    <dgm:pt modelId="{3A3EE7DF-A27A-4498-877A-1581AFB0E603}" type="pres">
      <dgm:prSet presAssocID="{562D59D7-E6BC-4901-A4DD-491DB68AE6B3}" presName="compNode" presStyleCnt="0"/>
      <dgm:spPr/>
    </dgm:pt>
    <dgm:pt modelId="{83597CE4-29BD-4E39-8341-96C3744CD5C4}" type="pres">
      <dgm:prSet presAssocID="{562D59D7-E6BC-4901-A4DD-491DB68AE6B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A9A25828-43C0-4F54-B045-20779AA09F14}" type="pres">
      <dgm:prSet presAssocID="{562D59D7-E6BC-4901-A4DD-491DB68AE6B3}" presName="spaceRect" presStyleCnt="0"/>
      <dgm:spPr/>
    </dgm:pt>
    <dgm:pt modelId="{87259609-191E-47B4-A1ED-28EB45647F1E}" type="pres">
      <dgm:prSet presAssocID="{562D59D7-E6BC-4901-A4DD-491DB68AE6B3}" presName="textRect" presStyleLbl="revTx" presStyleIdx="2" presStyleCnt="4">
        <dgm:presLayoutVars>
          <dgm:chMax val="1"/>
          <dgm:chPref val="1"/>
        </dgm:presLayoutVars>
      </dgm:prSet>
      <dgm:spPr/>
    </dgm:pt>
    <dgm:pt modelId="{67FABB18-196A-41C5-A377-FE53178AD10F}" type="pres">
      <dgm:prSet presAssocID="{9A1FD601-065B-4A15-93BE-C7C9F8E9963A}" presName="sibTrans" presStyleCnt="0"/>
      <dgm:spPr/>
    </dgm:pt>
    <dgm:pt modelId="{529AD27A-F967-4E86-9370-9C60519A9710}" type="pres">
      <dgm:prSet presAssocID="{549BEA0C-B36D-4EAE-816B-AE6E0A71855D}" presName="compNode" presStyleCnt="0"/>
      <dgm:spPr/>
    </dgm:pt>
    <dgm:pt modelId="{75089197-7C80-4991-BCAD-57A4A060F2CA}" type="pres">
      <dgm:prSet presAssocID="{549BEA0C-B36D-4EAE-816B-AE6E0A71855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32C14AC8-F3AC-4D03-963C-BF488B3420B4}" type="pres">
      <dgm:prSet presAssocID="{549BEA0C-B36D-4EAE-816B-AE6E0A71855D}" presName="spaceRect" presStyleCnt="0"/>
      <dgm:spPr/>
    </dgm:pt>
    <dgm:pt modelId="{1A757FC7-9194-4E38-AA5F-54112F4E3E70}" type="pres">
      <dgm:prSet presAssocID="{549BEA0C-B36D-4EAE-816B-AE6E0A71855D}" presName="textRect" presStyleLbl="revTx" presStyleIdx="3" presStyleCnt="4">
        <dgm:presLayoutVars>
          <dgm:chMax val="1"/>
          <dgm:chPref val="1"/>
        </dgm:presLayoutVars>
      </dgm:prSet>
      <dgm:spPr/>
    </dgm:pt>
  </dgm:ptLst>
  <dgm:cxnLst>
    <dgm:cxn modelId="{C6957700-BA21-484B-9C72-18A012550EF1}" type="presOf" srcId="{549BEA0C-B36D-4EAE-816B-AE6E0A71855D}" destId="{1A757FC7-9194-4E38-AA5F-54112F4E3E70}" srcOrd="0" destOrd="0" presId="urn:microsoft.com/office/officeart/2018/2/layout/IconLabelList"/>
    <dgm:cxn modelId="{E7BADC16-52CF-4184-8346-E8F73EE0DABF}" srcId="{C4702F5C-3756-4C7D-96D9-653B4ECB6319}" destId="{DC6E631D-5861-407B-92BD-56C12E69EE12}" srcOrd="1" destOrd="0" parTransId="{AC30E312-BC71-4117-B311-CD33D9D41E21}" sibTransId="{C7A3818A-5E32-413C-B9EE-7B330A58946D}"/>
    <dgm:cxn modelId="{A7628E23-50AA-41B1-B79E-342FFE2C0DDE}" type="presOf" srcId="{7B98E062-5A58-4B26-BDA2-5F33CA5F8029}" destId="{FF15D7AB-6BB8-4DAF-8F84-E37A12025D5F}" srcOrd="0" destOrd="0" presId="urn:microsoft.com/office/officeart/2018/2/layout/IconLabelList"/>
    <dgm:cxn modelId="{B12C8B35-25CE-46EA-B199-5C9D292FD7C1}" type="presOf" srcId="{C4702F5C-3756-4C7D-96D9-653B4ECB6319}" destId="{7F33A119-5D68-40C4-AC3D-B0169134FAA6}" srcOrd="0" destOrd="0" presId="urn:microsoft.com/office/officeart/2018/2/layout/IconLabelList"/>
    <dgm:cxn modelId="{D9E6524B-91B1-4B6E-A4CD-334F749B7E9A}" type="presOf" srcId="{DC6E631D-5861-407B-92BD-56C12E69EE12}" destId="{4C8345CB-E075-4CE2-BAEB-7CE6C8195C10}" srcOrd="0" destOrd="0" presId="urn:microsoft.com/office/officeart/2018/2/layout/IconLabelList"/>
    <dgm:cxn modelId="{3B1E7074-5E64-4A22-B7C7-D02AEB812C47}" type="presOf" srcId="{562D59D7-E6BC-4901-A4DD-491DB68AE6B3}" destId="{87259609-191E-47B4-A1ED-28EB45647F1E}" srcOrd="0" destOrd="0" presId="urn:microsoft.com/office/officeart/2018/2/layout/IconLabelList"/>
    <dgm:cxn modelId="{B2EFB080-E7B6-44EE-9F1C-5B311EB0DB24}" srcId="{C4702F5C-3756-4C7D-96D9-653B4ECB6319}" destId="{562D59D7-E6BC-4901-A4DD-491DB68AE6B3}" srcOrd="2" destOrd="0" parTransId="{E463147B-7009-41FD-B3EF-9934D0758921}" sibTransId="{9A1FD601-065B-4A15-93BE-C7C9F8E9963A}"/>
    <dgm:cxn modelId="{8D5183B3-5930-44FD-8534-8875518208BC}" srcId="{C4702F5C-3756-4C7D-96D9-653B4ECB6319}" destId="{7B98E062-5A58-4B26-BDA2-5F33CA5F8029}" srcOrd="0" destOrd="0" parTransId="{6FE9B7DA-0037-4F85-AADA-86DBD480FD1B}" sibTransId="{19B976F2-6067-499B-9C55-B185CCB4C18D}"/>
    <dgm:cxn modelId="{D13E40F2-C201-4F3E-B7D9-2190B8839B50}" srcId="{C4702F5C-3756-4C7D-96D9-653B4ECB6319}" destId="{549BEA0C-B36D-4EAE-816B-AE6E0A71855D}" srcOrd="3" destOrd="0" parTransId="{B732CEEB-4ADF-4ADB-8A01-B4B0DA626709}" sibTransId="{A4EC2ED9-7F89-431B-BA55-37AC194042EE}"/>
    <dgm:cxn modelId="{071DE62B-7F76-41E0-8238-3483A999EE8A}" type="presParOf" srcId="{7F33A119-5D68-40C4-AC3D-B0169134FAA6}" destId="{D101F591-9CC8-4510-AE28-C7545F233CD5}" srcOrd="0" destOrd="0" presId="urn:microsoft.com/office/officeart/2018/2/layout/IconLabelList"/>
    <dgm:cxn modelId="{D9FEABB1-E8BC-4195-9F45-5218A3152744}" type="presParOf" srcId="{D101F591-9CC8-4510-AE28-C7545F233CD5}" destId="{30B3F550-52BF-408D-BABD-A6584B4F2041}" srcOrd="0" destOrd="0" presId="urn:microsoft.com/office/officeart/2018/2/layout/IconLabelList"/>
    <dgm:cxn modelId="{F1CD754C-7896-4471-BD08-022B3DEFB188}" type="presParOf" srcId="{D101F591-9CC8-4510-AE28-C7545F233CD5}" destId="{A00205EC-EDD2-43C5-9D66-4E4F1399DA67}" srcOrd="1" destOrd="0" presId="urn:microsoft.com/office/officeart/2018/2/layout/IconLabelList"/>
    <dgm:cxn modelId="{EEB0E086-ED63-46E0-B065-FF0787679B1D}" type="presParOf" srcId="{D101F591-9CC8-4510-AE28-C7545F233CD5}" destId="{FF15D7AB-6BB8-4DAF-8F84-E37A12025D5F}" srcOrd="2" destOrd="0" presId="urn:microsoft.com/office/officeart/2018/2/layout/IconLabelList"/>
    <dgm:cxn modelId="{A469A96A-754B-4E5B-9044-EBB6EFC5CD83}" type="presParOf" srcId="{7F33A119-5D68-40C4-AC3D-B0169134FAA6}" destId="{A26BE517-499B-4E9D-8835-8C0328B0CED8}" srcOrd="1" destOrd="0" presId="urn:microsoft.com/office/officeart/2018/2/layout/IconLabelList"/>
    <dgm:cxn modelId="{422A50E2-6ADB-4037-A508-40C23A22025E}" type="presParOf" srcId="{7F33A119-5D68-40C4-AC3D-B0169134FAA6}" destId="{6A268DEA-6116-4A77-8C1A-35D5B05A0BA1}" srcOrd="2" destOrd="0" presId="urn:microsoft.com/office/officeart/2018/2/layout/IconLabelList"/>
    <dgm:cxn modelId="{42CDB554-F40A-425E-9393-21B5BE949E69}" type="presParOf" srcId="{6A268DEA-6116-4A77-8C1A-35D5B05A0BA1}" destId="{5D6CFEEC-1494-46E0-9BEF-CC39E2FBE5ED}" srcOrd="0" destOrd="0" presId="urn:microsoft.com/office/officeart/2018/2/layout/IconLabelList"/>
    <dgm:cxn modelId="{B84AD9F3-7EF0-43A3-A823-191F731780EC}" type="presParOf" srcId="{6A268DEA-6116-4A77-8C1A-35D5B05A0BA1}" destId="{5CA403FE-B5D9-49B8-874E-E31DF78680B7}" srcOrd="1" destOrd="0" presId="urn:microsoft.com/office/officeart/2018/2/layout/IconLabelList"/>
    <dgm:cxn modelId="{A6508DC9-76BB-4D52-83BA-4DB5B224E9B8}" type="presParOf" srcId="{6A268DEA-6116-4A77-8C1A-35D5B05A0BA1}" destId="{4C8345CB-E075-4CE2-BAEB-7CE6C8195C10}" srcOrd="2" destOrd="0" presId="urn:microsoft.com/office/officeart/2018/2/layout/IconLabelList"/>
    <dgm:cxn modelId="{A75878B1-F190-43B8-B3FE-0CADB8F5C949}" type="presParOf" srcId="{7F33A119-5D68-40C4-AC3D-B0169134FAA6}" destId="{0DB93273-2CAF-4B0C-91C7-A1F5CC3C4D08}" srcOrd="3" destOrd="0" presId="urn:microsoft.com/office/officeart/2018/2/layout/IconLabelList"/>
    <dgm:cxn modelId="{0671717C-DD8F-4058-BCD8-AA3BE4C33D05}" type="presParOf" srcId="{7F33A119-5D68-40C4-AC3D-B0169134FAA6}" destId="{3A3EE7DF-A27A-4498-877A-1581AFB0E603}" srcOrd="4" destOrd="0" presId="urn:microsoft.com/office/officeart/2018/2/layout/IconLabelList"/>
    <dgm:cxn modelId="{3E9A8649-DE02-4205-A091-509DB336C01F}" type="presParOf" srcId="{3A3EE7DF-A27A-4498-877A-1581AFB0E603}" destId="{83597CE4-29BD-4E39-8341-96C3744CD5C4}" srcOrd="0" destOrd="0" presId="urn:microsoft.com/office/officeart/2018/2/layout/IconLabelList"/>
    <dgm:cxn modelId="{19CD71B4-2A31-4343-BA6E-C75206C7A5CA}" type="presParOf" srcId="{3A3EE7DF-A27A-4498-877A-1581AFB0E603}" destId="{A9A25828-43C0-4F54-B045-20779AA09F14}" srcOrd="1" destOrd="0" presId="urn:microsoft.com/office/officeart/2018/2/layout/IconLabelList"/>
    <dgm:cxn modelId="{C12D249F-F34A-4552-8114-8467224EED3E}" type="presParOf" srcId="{3A3EE7DF-A27A-4498-877A-1581AFB0E603}" destId="{87259609-191E-47B4-A1ED-28EB45647F1E}" srcOrd="2" destOrd="0" presId="urn:microsoft.com/office/officeart/2018/2/layout/IconLabelList"/>
    <dgm:cxn modelId="{6A0F30AA-9D65-4C79-AF27-CCF03D31F36A}" type="presParOf" srcId="{7F33A119-5D68-40C4-AC3D-B0169134FAA6}" destId="{67FABB18-196A-41C5-A377-FE53178AD10F}" srcOrd="5" destOrd="0" presId="urn:microsoft.com/office/officeart/2018/2/layout/IconLabelList"/>
    <dgm:cxn modelId="{627955ED-934C-4951-B494-8D8BCEF9324C}" type="presParOf" srcId="{7F33A119-5D68-40C4-AC3D-B0169134FAA6}" destId="{529AD27A-F967-4E86-9370-9C60519A9710}" srcOrd="6" destOrd="0" presId="urn:microsoft.com/office/officeart/2018/2/layout/IconLabelList"/>
    <dgm:cxn modelId="{4635A135-38A5-4F24-9A00-D22D09513365}" type="presParOf" srcId="{529AD27A-F967-4E86-9370-9C60519A9710}" destId="{75089197-7C80-4991-BCAD-57A4A060F2CA}" srcOrd="0" destOrd="0" presId="urn:microsoft.com/office/officeart/2018/2/layout/IconLabelList"/>
    <dgm:cxn modelId="{11A5246F-5A49-405D-B2F1-DCBDBA057C2D}" type="presParOf" srcId="{529AD27A-F967-4E86-9370-9C60519A9710}" destId="{32C14AC8-F3AC-4D03-963C-BF488B3420B4}" srcOrd="1" destOrd="0" presId="urn:microsoft.com/office/officeart/2018/2/layout/IconLabelList"/>
    <dgm:cxn modelId="{B366EB3F-70FF-4585-95C2-F71B64E2AF66}" type="presParOf" srcId="{529AD27A-F967-4E86-9370-9C60519A9710}" destId="{1A757FC7-9194-4E38-AA5F-54112F4E3E7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7375B7-7773-48B4-9CB5-F8F1DC2BA984}"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E036C269-0AF4-4990-B14E-58595FD97A55}">
      <dgm:prSet/>
      <dgm:spPr/>
      <dgm:t>
        <a:bodyPr/>
        <a:lstStyle/>
        <a:p>
          <a:r>
            <a:rPr lang="en-US"/>
            <a:t>Format Discrepancy</a:t>
          </a:r>
        </a:p>
      </dgm:t>
    </dgm:pt>
    <dgm:pt modelId="{1B0E316D-153A-4753-A7A4-B75B82143C1E}" type="parTrans" cxnId="{B08F3D5D-36C9-4EF2-BAD5-93620AA46E9A}">
      <dgm:prSet/>
      <dgm:spPr/>
      <dgm:t>
        <a:bodyPr/>
        <a:lstStyle/>
        <a:p>
          <a:endParaRPr lang="en-US"/>
        </a:p>
      </dgm:t>
    </dgm:pt>
    <dgm:pt modelId="{E9C3B2C1-EF27-4057-91E1-75DE0046187E}" type="sibTrans" cxnId="{B08F3D5D-36C9-4EF2-BAD5-93620AA46E9A}">
      <dgm:prSet/>
      <dgm:spPr/>
      <dgm:t>
        <a:bodyPr/>
        <a:lstStyle/>
        <a:p>
          <a:endParaRPr lang="en-US"/>
        </a:p>
      </dgm:t>
    </dgm:pt>
    <dgm:pt modelId="{96F9E8DF-62E0-4949-8A29-33B907326448}">
      <dgm:prSet/>
      <dgm:spPr/>
      <dgm:t>
        <a:bodyPr/>
        <a:lstStyle/>
        <a:p>
          <a:r>
            <a:rPr lang="en-US"/>
            <a:t>Merging </a:t>
          </a:r>
        </a:p>
      </dgm:t>
    </dgm:pt>
    <dgm:pt modelId="{4833555E-9819-46D0-9041-8718D0C86291}" type="parTrans" cxnId="{88CAC4EB-2A66-4510-B6A4-75CCA33D545A}">
      <dgm:prSet/>
      <dgm:spPr/>
      <dgm:t>
        <a:bodyPr/>
        <a:lstStyle/>
        <a:p>
          <a:endParaRPr lang="en-US"/>
        </a:p>
      </dgm:t>
    </dgm:pt>
    <dgm:pt modelId="{FA859ED4-DDEA-4F6F-BB1A-C933F544A512}" type="sibTrans" cxnId="{88CAC4EB-2A66-4510-B6A4-75CCA33D545A}">
      <dgm:prSet/>
      <dgm:spPr/>
      <dgm:t>
        <a:bodyPr/>
        <a:lstStyle/>
        <a:p>
          <a:endParaRPr lang="en-US"/>
        </a:p>
      </dgm:t>
    </dgm:pt>
    <dgm:pt modelId="{40B1925E-F8EE-4521-AC9F-873E746E64F0}">
      <dgm:prSet/>
      <dgm:spPr/>
      <dgm:t>
        <a:bodyPr/>
        <a:lstStyle/>
        <a:p>
          <a:r>
            <a:rPr lang="en-US"/>
            <a:t>NLP Cleanup</a:t>
          </a:r>
        </a:p>
      </dgm:t>
    </dgm:pt>
    <dgm:pt modelId="{B9155B54-B116-48EC-967D-3C6D03B0ABD9}" type="parTrans" cxnId="{402C02FF-2B92-4B44-B60F-628F55866A78}">
      <dgm:prSet/>
      <dgm:spPr/>
      <dgm:t>
        <a:bodyPr/>
        <a:lstStyle/>
        <a:p>
          <a:endParaRPr lang="en-US"/>
        </a:p>
      </dgm:t>
    </dgm:pt>
    <dgm:pt modelId="{390316BF-0EB8-4556-B25B-A741162A1FC7}" type="sibTrans" cxnId="{402C02FF-2B92-4B44-B60F-628F55866A78}">
      <dgm:prSet/>
      <dgm:spPr/>
      <dgm:t>
        <a:bodyPr/>
        <a:lstStyle/>
        <a:p>
          <a:endParaRPr lang="en-US"/>
        </a:p>
      </dgm:t>
    </dgm:pt>
    <dgm:pt modelId="{BF855684-370D-8A43-9776-F4AB083E0709}" type="pres">
      <dgm:prSet presAssocID="{1B7375B7-7773-48B4-9CB5-F8F1DC2BA984}" presName="hierChild1" presStyleCnt="0">
        <dgm:presLayoutVars>
          <dgm:chPref val="1"/>
          <dgm:dir/>
          <dgm:animOne val="branch"/>
          <dgm:animLvl val="lvl"/>
          <dgm:resizeHandles/>
        </dgm:presLayoutVars>
      </dgm:prSet>
      <dgm:spPr/>
    </dgm:pt>
    <dgm:pt modelId="{0117BF6E-DD81-C147-8C0E-8E1B2D74DEB6}" type="pres">
      <dgm:prSet presAssocID="{E036C269-0AF4-4990-B14E-58595FD97A55}" presName="hierRoot1" presStyleCnt="0"/>
      <dgm:spPr/>
    </dgm:pt>
    <dgm:pt modelId="{2A7F002A-B810-EC41-8BAC-B6C152A77AF9}" type="pres">
      <dgm:prSet presAssocID="{E036C269-0AF4-4990-B14E-58595FD97A55}" presName="composite" presStyleCnt="0"/>
      <dgm:spPr/>
    </dgm:pt>
    <dgm:pt modelId="{76205179-A45E-B941-9D02-4DFCF3CE363E}" type="pres">
      <dgm:prSet presAssocID="{E036C269-0AF4-4990-B14E-58595FD97A55}" presName="background" presStyleLbl="node0" presStyleIdx="0" presStyleCnt="3"/>
      <dgm:spPr/>
    </dgm:pt>
    <dgm:pt modelId="{CB119FD7-6A3F-F54C-A69D-9DDCC495D4CF}" type="pres">
      <dgm:prSet presAssocID="{E036C269-0AF4-4990-B14E-58595FD97A55}" presName="text" presStyleLbl="fgAcc0" presStyleIdx="0" presStyleCnt="3">
        <dgm:presLayoutVars>
          <dgm:chPref val="3"/>
        </dgm:presLayoutVars>
      </dgm:prSet>
      <dgm:spPr/>
    </dgm:pt>
    <dgm:pt modelId="{C324B498-98CE-924D-9678-5003CC1F6874}" type="pres">
      <dgm:prSet presAssocID="{E036C269-0AF4-4990-B14E-58595FD97A55}" presName="hierChild2" presStyleCnt="0"/>
      <dgm:spPr/>
    </dgm:pt>
    <dgm:pt modelId="{8F8D67EB-0B4E-714D-B168-5FFE9A33A9D9}" type="pres">
      <dgm:prSet presAssocID="{96F9E8DF-62E0-4949-8A29-33B907326448}" presName="hierRoot1" presStyleCnt="0"/>
      <dgm:spPr/>
    </dgm:pt>
    <dgm:pt modelId="{D898793B-E981-9A46-ACB2-35B370CFEFF6}" type="pres">
      <dgm:prSet presAssocID="{96F9E8DF-62E0-4949-8A29-33B907326448}" presName="composite" presStyleCnt="0"/>
      <dgm:spPr/>
    </dgm:pt>
    <dgm:pt modelId="{96738508-FA24-B341-9FD7-D077C3A494C9}" type="pres">
      <dgm:prSet presAssocID="{96F9E8DF-62E0-4949-8A29-33B907326448}" presName="background" presStyleLbl="node0" presStyleIdx="1" presStyleCnt="3"/>
      <dgm:spPr/>
    </dgm:pt>
    <dgm:pt modelId="{6DC85150-4855-0B45-B629-A79175E31659}" type="pres">
      <dgm:prSet presAssocID="{96F9E8DF-62E0-4949-8A29-33B907326448}" presName="text" presStyleLbl="fgAcc0" presStyleIdx="1" presStyleCnt="3">
        <dgm:presLayoutVars>
          <dgm:chPref val="3"/>
        </dgm:presLayoutVars>
      </dgm:prSet>
      <dgm:spPr/>
    </dgm:pt>
    <dgm:pt modelId="{C0273A68-70F9-6B44-B528-A005A64D86A4}" type="pres">
      <dgm:prSet presAssocID="{96F9E8DF-62E0-4949-8A29-33B907326448}" presName="hierChild2" presStyleCnt="0"/>
      <dgm:spPr/>
    </dgm:pt>
    <dgm:pt modelId="{38FEE778-4945-7644-B056-6B7FA74288C8}" type="pres">
      <dgm:prSet presAssocID="{40B1925E-F8EE-4521-AC9F-873E746E64F0}" presName="hierRoot1" presStyleCnt="0"/>
      <dgm:spPr/>
    </dgm:pt>
    <dgm:pt modelId="{0958B000-4D3A-314B-8D82-239A933E69AC}" type="pres">
      <dgm:prSet presAssocID="{40B1925E-F8EE-4521-AC9F-873E746E64F0}" presName="composite" presStyleCnt="0"/>
      <dgm:spPr/>
    </dgm:pt>
    <dgm:pt modelId="{F03246E3-19F3-D248-B3E9-41FA424113AC}" type="pres">
      <dgm:prSet presAssocID="{40B1925E-F8EE-4521-AC9F-873E746E64F0}" presName="background" presStyleLbl="node0" presStyleIdx="2" presStyleCnt="3"/>
      <dgm:spPr/>
    </dgm:pt>
    <dgm:pt modelId="{C305769B-AB28-1948-AFC8-777425AA8B3C}" type="pres">
      <dgm:prSet presAssocID="{40B1925E-F8EE-4521-AC9F-873E746E64F0}" presName="text" presStyleLbl="fgAcc0" presStyleIdx="2" presStyleCnt="3">
        <dgm:presLayoutVars>
          <dgm:chPref val="3"/>
        </dgm:presLayoutVars>
      </dgm:prSet>
      <dgm:spPr/>
    </dgm:pt>
    <dgm:pt modelId="{1753DB90-60C2-5C41-9132-B00937702726}" type="pres">
      <dgm:prSet presAssocID="{40B1925E-F8EE-4521-AC9F-873E746E64F0}" presName="hierChild2" presStyleCnt="0"/>
      <dgm:spPr/>
    </dgm:pt>
  </dgm:ptLst>
  <dgm:cxnLst>
    <dgm:cxn modelId="{B08F3D5D-36C9-4EF2-BAD5-93620AA46E9A}" srcId="{1B7375B7-7773-48B4-9CB5-F8F1DC2BA984}" destId="{E036C269-0AF4-4990-B14E-58595FD97A55}" srcOrd="0" destOrd="0" parTransId="{1B0E316D-153A-4753-A7A4-B75B82143C1E}" sibTransId="{E9C3B2C1-EF27-4057-91E1-75DE0046187E}"/>
    <dgm:cxn modelId="{6A315560-4B2E-E44B-832F-0E648CE33F21}" type="presOf" srcId="{96F9E8DF-62E0-4949-8A29-33B907326448}" destId="{6DC85150-4855-0B45-B629-A79175E31659}" srcOrd="0" destOrd="0" presId="urn:microsoft.com/office/officeart/2005/8/layout/hierarchy1"/>
    <dgm:cxn modelId="{BDEBDD65-1DBF-2046-A47F-A05A0DD644BD}" type="presOf" srcId="{40B1925E-F8EE-4521-AC9F-873E746E64F0}" destId="{C305769B-AB28-1948-AFC8-777425AA8B3C}" srcOrd="0" destOrd="0" presId="urn:microsoft.com/office/officeart/2005/8/layout/hierarchy1"/>
    <dgm:cxn modelId="{8391D27B-780D-6E4A-903E-DF663350211F}" type="presOf" srcId="{E036C269-0AF4-4990-B14E-58595FD97A55}" destId="{CB119FD7-6A3F-F54C-A69D-9DDCC495D4CF}" srcOrd="0" destOrd="0" presId="urn:microsoft.com/office/officeart/2005/8/layout/hierarchy1"/>
    <dgm:cxn modelId="{133F9881-0A5B-C84F-AE7C-9D5E372C91D4}" type="presOf" srcId="{1B7375B7-7773-48B4-9CB5-F8F1DC2BA984}" destId="{BF855684-370D-8A43-9776-F4AB083E0709}" srcOrd="0" destOrd="0" presId="urn:microsoft.com/office/officeart/2005/8/layout/hierarchy1"/>
    <dgm:cxn modelId="{88CAC4EB-2A66-4510-B6A4-75CCA33D545A}" srcId="{1B7375B7-7773-48B4-9CB5-F8F1DC2BA984}" destId="{96F9E8DF-62E0-4949-8A29-33B907326448}" srcOrd="1" destOrd="0" parTransId="{4833555E-9819-46D0-9041-8718D0C86291}" sibTransId="{FA859ED4-DDEA-4F6F-BB1A-C933F544A512}"/>
    <dgm:cxn modelId="{402C02FF-2B92-4B44-B60F-628F55866A78}" srcId="{1B7375B7-7773-48B4-9CB5-F8F1DC2BA984}" destId="{40B1925E-F8EE-4521-AC9F-873E746E64F0}" srcOrd="2" destOrd="0" parTransId="{B9155B54-B116-48EC-967D-3C6D03B0ABD9}" sibTransId="{390316BF-0EB8-4556-B25B-A741162A1FC7}"/>
    <dgm:cxn modelId="{A65B8691-AC1E-5E4B-AC9E-8F7B14C06234}" type="presParOf" srcId="{BF855684-370D-8A43-9776-F4AB083E0709}" destId="{0117BF6E-DD81-C147-8C0E-8E1B2D74DEB6}" srcOrd="0" destOrd="0" presId="urn:microsoft.com/office/officeart/2005/8/layout/hierarchy1"/>
    <dgm:cxn modelId="{0BFB45BE-0BCB-784E-ADE4-3B81A1C64C32}" type="presParOf" srcId="{0117BF6E-DD81-C147-8C0E-8E1B2D74DEB6}" destId="{2A7F002A-B810-EC41-8BAC-B6C152A77AF9}" srcOrd="0" destOrd="0" presId="urn:microsoft.com/office/officeart/2005/8/layout/hierarchy1"/>
    <dgm:cxn modelId="{49F03A19-7221-EF4F-8561-1EBEB641BAAA}" type="presParOf" srcId="{2A7F002A-B810-EC41-8BAC-B6C152A77AF9}" destId="{76205179-A45E-B941-9D02-4DFCF3CE363E}" srcOrd="0" destOrd="0" presId="urn:microsoft.com/office/officeart/2005/8/layout/hierarchy1"/>
    <dgm:cxn modelId="{3B36AB2B-D1FD-9D44-BFAE-68D405DD5AF8}" type="presParOf" srcId="{2A7F002A-B810-EC41-8BAC-B6C152A77AF9}" destId="{CB119FD7-6A3F-F54C-A69D-9DDCC495D4CF}" srcOrd="1" destOrd="0" presId="urn:microsoft.com/office/officeart/2005/8/layout/hierarchy1"/>
    <dgm:cxn modelId="{993E87AD-A1F1-8748-A314-01D4F2B1A164}" type="presParOf" srcId="{0117BF6E-DD81-C147-8C0E-8E1B2D74DEB6}" destId="{C324B498-98CE-924D-9678-5003CC1F6874}" srcOrd="1" destOrd="0" presId="urn:microsoft.com/office/officeart/2005/8/layout/hierarchy1"/>
    <dgm:cxn modelId="{EA076526-48BA-534B-BFAE-AA903A20D16A}" type="presParOf" srcId="{BF855684-370D-8A43-9776-F4AB083E0709}" destId="{8F8D67EB-0B4E-714D-B168-5FFE9A33A9D9}" srcOrd="1" destOrd="0" presId="urn:microsoft.com/office/officeart/2005/8/layout/hierarchy1"/>
    <dgm:cxn modelId="{98ADC345-889F-3043-B1B5-A1826C9454CE}" type="presParOf" srcId="{8F8D67EB-0B4E-714D-B168-5FFE9A33A9D9}" destId="{D898793B-E981-9A46-ACB2-35B370CFEFF6}" srcOrd="0" destOrd="0" presId="urn:microsoft.com/office/officeart/2005/8/layout/hierarchy1"/>
    <dgm:cxn modelId="{AF065A03-B979-3F46-804B-C3D56D2261A1}" type="presParOf" srcId="{D898793B-E981-9A46-ACB2-35B370CFEFF6}" destId="{96738508-FA24-B341-9FD7-D077C3A494C9}" srcOrd="0" destOrd="0" presId="urn:microsoft.com/office/officeart/2005/8/layout/hierarchy1"/>
    <dgm:cxn modelId="{264E31ED-0A33-934A-B151-6F1AB28F789B}" type="presParOf" srcId="{D898793B-E981-9A46-ACB2-35B370CFEFF6}" destId="{6DC85150-4855-0B45-B629-A79175E31659}" srcOrd="1" destOrd="0" presId="urn:microsoft.com/office/officeart/2005/8/layout/hierarchy1"/>
    <dgm:cxn modelId="{93F95ABD-A551-FA40-9905-05AB33EF7242}" type="presParOf" srcId="{8F8D67EB-0B4E-714D-B168-5FFE9A33A9D9}" destId="{C0273A68-70F9-6B44-B528-A005A64D86A4}" srcOrd="1" destOrd="0" presId="urn:microsoft.com/office/officeart/2005/8/layout/hierarchy1"/>
    <dgm:cxn modelId="{4D5D07AC-5AF2-434A-808B-1212FC10D2D6}" type="presParOf" srcId="{BF855684-370D-8A43-9776-F4AB083E0709}" destId="{38FEE778-4945-7644-B056-6B7FA74288C8}" srcOrd="2" destOrd="0" presId="urn:microsoft.com/office/officeart/2005/8/layout/hierarchy1"/>
    <dgm:cxn modelId="{914F6B81-4319-FC4C-B471-CF7E1663E5D4}" type="presParOf" srcId="{38FEE778-4945-7644-B056-6B7FA74288C8}" destId="{0958B000-4D3A-314B-8D82-239A933E69AC}" srcOrd="0" destOrd="0" presId="urn:microsoft.com/office/officeart/2005/8/layout/hierarchy1"/>
    <dgm:cxn modelId="{FF483428-84E1-3745-A303-A8A4C22DA0F3}" type="presParOf" srcId="{0958B000-4D3A-314B-8D82-239A933E69AC}" destId="{F03246E3-19F3-D248-B3E9-41FA424113AC}" srcOrd="0" destOrd="0" presId="urn:microsoft.com/office/officeart/2005/8/layout/hierarchy1"/>
    <dgm:cxn modelId="{20CC7F32-9EF0-F742-A590-0FA008B5B9A3}" type="presParOf" srcId="{0958B000-4D3A-314B-8D82-239A933E69AC}" destId="{C305769B-AB28-1948-AFC8-777425AA8B3C}" srcOrd="1" destOrd="0" presId="urn:microsoft.com/office/officeart/2005/8/layout/hierarchy1"/>
    <dgm:cxn modelId="{26C864CF-58D8-3E4D-A6A8-952E8993DDDD}" type="presParOf" srcId="{38FEE778-4945-7644-B056-6B7FA74288C8}" destId="{1753DB90-60C2-5C41-9132-B00937702726}"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97FA97-06EA-4F90-B38C-F626A205F09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E653B62-0D53-401F-86AD-8F1EB28DC534}">
      <dgm:prSet/>
      <dgm:spPr/>
      <dgm:t>
        <a:bodyPr/>
        <a:lstStyle/>
        <a:p>
          <a:pPr>
            <a:lnSpc>
              <a:spcPct val="100000"/>
            </a:lnSpc>
          </a:pPr>
          <a:r>
            <a:rPr lang="en-US"/>
            <a:t>Markets feeling good? We’re in!</a:t>
          </a:r>
        </a:p>
      </dgm:t>
    </dgm:pt>
    <dgm:pt modelId="{F15C6064-FF37-4101-96D4-0DEDE9378736}" type="parTrans" cxnId="{34EC4FB7-BA92-4790-AEE1-809527EF678F}">
      <dgm:prSet/>
      <dgm:spPr/>
      <dgm:t>
        <a:bodyPr/>
        <a:lstStyle/>
        <a:p>
          <a:endParaRPr lang="en-US"/>
        </a:p>
      </dgm:t>
    </dgm:pt>
    <dgm:pt modelId="{7FEA146D-9AF1-4662-86F3-5FB9CBDE0975}" type="sibTrans" cxnId="{34EC4FB7-BA92-4790-AEE1-809527EF678F}">
      <dgm:prSet/>
      <dgm:spPr/>
      <dgm:t>
        <a:bodyPr/>
        <a:lstStyle/>
        <a:p>
          <a:endParaRPr lang="en-US"/>
        </a:p>
      </dgm:t>
    </dgm:pt>
    <dgm:pt modelId="{1E493273-5743-47E2-8A86-3161D947C2F2}">
      <dgm:prSet/>
      <dgm:spPr/>
      <dgm:t>
        <a:bodyPr/>
        <a:lstStyle/>
        <a:p>
          <a:pPr>
            <a:lnSpc>
              <a:spcPct val="100000"/>
            </a:lnSpc>
          </a:pPr>
          <a:r>
            <a:rPr lang="en-US"/>
            <a:t>Markets feeling bad? We’re in!</a:t>
          </a:r>
        </a:p>
      </dgm:t>
    </dgm:pt>
    <dgm:pt modelId="{C4782524-313A-41DD-A9D0-ADC01FBFADD2}" type="parTrans" cxnId="{7192753C-DB6C-4DDF-82E6-5D6AF4803E18}">
      <dgm:prSet/>
      <dgm:spPr/>
      <dgm:t>
        <a:bodyPr/>
        <a:lstStyle/>
        <a:p>
          <a:endParaRPr lang="en-US"/>
        </a:p>
      </dgm:t>
    </dgm:pt>
    <dgm:pt modelId="{A710767C-9F48-40F3-922B-A19924F55FF6}" type="sibTrans" cxnId="{7192753C-DB6C-4DDF-82E6-5D6AF4803E18}">
      <dgm:prSet/>
      <dgm:spPr/>
      <dgm:t>
        <a:bodyPr/>
        <a:lstStyle/>
        <a:p>
          <a:endParaRPr lang="en-US"/>
        </a:p>
      </dgm:t>
    </dgm:pt>
    <dgm:pt modelId="{8B3B26A6-D226-4C33-842B-632834BD1EB0}" type="pres">
      <dgm:prSet presAssocID="{AF97FA97-06EA-4F90-B38C-F626A205F094}" presName="root" presStyleCnt="0">
        <dgm:presLayoutVars>
          <dgm:dir/>
          <dgm:resizeHandles val="exact"/>
        </dgm:presLayoutVars>
      </dgm:prSet>
      <dgm:spPr/>
    </dgm:pt>
    <dgm:pt modelId="{8CBC9EFF-3661-4D6D-AD1B-6A9D820692AA}" type="pres">
      <dgm:prSet presAssocID="{6E653B62-0D53-401F-86AD-8F1EB28DC534}" presName="compNode" presStyleCnt="0"/>
      <dgm:spPr/>
    </dgm:pt>
    <dgm:pt modelId="{F7C27DB3-487D-4A5B-B112-1452E1CCA43E}" type="pres">
      <dgm:prSet presAssocID="{6E653B62-0D53-401F-86AD-8F1EB28DC53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ngel Face Outline"/>
        </a:ext>
      </dgm:extLst>
    </dgm:pt>
    <dgm:pt modelId="{B0B3604B-AC9B-49F5-9DD0-553FBEB62521}" type="pres">
      <dgm:prSet presAssocID="{6E653B62-0D53-401F-86AD-8F1EB28DC534}" presName="spaceRect" presStyleCnt="0"/>
      <dgm:spPr/>
    </dgm:pt>
    <dgm:pt modelId="{CF3B7060-0401-48B7-AF45-2E18BC90EFB7}" type="pres">
      <dgm:prSet presAssocID="{6E653B62-0D53-401F-86AD-8F1EB28DC534}" presName="textRect" presStyleLbl="revTx" presStyleIdx="0" presStyleCnt="2">
        <dgm:presLayoutVars>
          <dgm:chMax val="1"/>
          <dgm:chPref val="1"/>
        </dgm:presLayoutVars>
      </dgm:prSet>
      <dgm:spPr/>
    </dgm:pt>
    <dgm:pt modelId="{D8EF25B7-850C-4E55-8C98-F08593779857}" type="pres">
      <dgm:prSet presAssocID="{7FEA146D-9AF1-4662-86F3-5FB9CBDE0975}" presName="sibTrans" presStyleCnt="0"/>
      <dgm:spPr/>
    </dgm:pt>
    <dgm:pt modelId="{909E46E9-3F0C-4D9A-A31C-F7AFE557EBE6}" type="pres">
      <dgm:prSet presAssocID="{1E493273-5743-47E2-8A86-3161D947C2F2}" presName="compNode" presStyleCnt="0"/>
      <dgm:spPr/>
    </dgm:pt>
    <dgm:pt modelId="{0087924B-1F78-4911-B45E-6EE784FDC75B}" type="pres">
      <dgm:prSet presAssocID="{1E493273-5743-47E2-8A86-3161D947C2F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l Face Outline"/>
        </a:ext>
      </dgm:extLst>
    </dgm:pt>
    <dgm:pt modelId="{06D23605-0B04-41D0-8006-43928B5318D1}" type="pres">
      <dgm:prSet presAssocID="{1E493273-5743-47E2-8A86-3161D947C2F2}" presName="spaceRect" presStyleCnt="0"/>
      <dgm:spPr/>
    </dgm:pt>
    <dgm:pt modelId="{F04FF53F-4695-4038-A210-51822BA6419E}" type="pres">
      <dgm:prSet presAssocID="{1E493273-5743-47E2-8A86-3161D947C2F2}" presName="textRect" presStyleLbl="revTx" presStyleIdx="1" presStyleCnt="2">
        <dgm:presLayoutVars>
          <dgm:chMax val="1"/>
          <dgm:chPref val="1"/>
        </dgm:presLayoutVars>
      </dgm:prSet>
      <dgm:spPr/>
    </dgm:pt>
  </dgm:ptLst>
  <dgm:cxnLst>
    <dgm:cxn modelId="{7416C20C-2112-4ABB-A76B-0F88FC8906D6}" type="presOf" srcId="{1E493273-5743-47E2-8A86-3161D947C2F2}" destId="{F04FF53F-4695-4038-A210-51822BA6419E}" srcOrd="0" destOrd="0" presId="urn:microsoft.com/office/officeart/2018/2/layout/IconLabelList"/>
    <dgm:cxn modelId="{D29B3E10-D347-4654-9B2B-A31877CABE04}" type="presOf" srcId="{AF97FA97-06EA-4F90-B38C-F626A205F094}" destId="{8B3B26A6-D226-4C33-842B-632834BD1EB0}" srcOrd="0" destOrd="0" presId="urn:microsoft.com/office/officeart/2018/2/layout/IconLabelList"/>
    <dgm:cxn modelId="{7192753C-DB6C-4DDF-82E6-5D6AF4803E18}" srcId="{AF97FA97-06EA-4F90-B38C-F626A205F094}" destId="{1E493273-5743-47E2-8A86-3161D947C2F2}" srcOrd="1" destOrd="0" parTransId="{C4782524-313A-41DD-A9D0-ADC01FBFADD2}" sibTransId="{A710767C-9F48-40F3-922B-A19924F55FF6}"/>
    <dgm:cxn modelId="{4BDF6DA3-7737-4C9F-B023-6E00C220E87C}" type="presOf" srcId="{6E653B62-0D53-401F-86AD-8F1EB28DC534}" destId="{CF3B7060-0401-48B7-AF45-2E18BC90EFB7}" srcOrd="0" destOrd="0" presId="urn:microsoft.com/office/officeart/2018/2/layout/IconLabelList"/>
    <dgm:cxn modelId="{34EC4FB7-BA92-4790-AEE1-809527EF678F}" srcId="{AF97FA97-06EA-4F90-B38C-F626A205F094}" destId="{6E653B62-0D53-401F-86AD-8F1EB28DC534}" srcOrd="0" destOrd="0" parTransId="{F15C6064-FF37-4101-96D4-0DEDE9378736}" sibTransId="{7FEA146D-9AF1-4662-86F3-5FB9CBDE0975}"/>
    <dgm:cxn modelId="{BF4826C2-9FA2-4999-8898-22B64590DF6D}" type="presParOf" srcId="{8B3B26A6-D226-4C33-842B-632834BD1EB0}" destId="{8CBC9EFF-3661-4D6D-AD1B-6A9D820692AA}" srcOrd="0" destOrd="0" presId="urn:microsoft.com/office/officeart/2018/2/layout/IconLabelList"/>
    <dgm:cxn modelId="{67D839E4-5131-4F3A-99BA-A6E3D144946E}" type="presParOf" srcId="{8CBC9EFF-3661-4D6D-AD1B-6A9D820692AA}" destId="{F7C27DB3-487D-4A5B-B112-1452E1CCA43E}" srcOrd="0" destOrd="0" presId="urn:microsoft.com/office/officeart/2018/2/layout/IconLabelList"/>
    <dgm:cxn modelId="{4854DEBB-C6BE-4B70-8463-A37652D41E61}" type="presParOf" srcId="{8CBC9EFF-3661-4D6D-AD1B-6A9D820692AA}" destId="{B0B3604B-AC9B-49F5-9DD0-553FBEB62521}" srcOrd="1" destOrd="0" presId="urn:microsoft.com/office/officeart/2018/2/layout/IconLabelList"/>
    <dgm:cxn modelId="{400DA5B1-1A2C-4363-B6BC-C8295644D0A5}" type="presParOf" srcId="{8CBC9EFF-3661-4D6D-AD1B-6A9D820692AA}" destId="{CF3B7060-0401-48B7-AF45-2E18BC90EFB7}" srcOrd="2" destOrd="0" presId="urn:microsoft.com/office/officeart/2018/2/layout/IconLabelList"/>
    <dgm:cxn modelId="{1372F309-C848-48A7-9186-78FE0F950762}" type="presParOf" srcId="{8B3B26A6-D226-4C33-842B-632834BD1EB0}" destId="{D8EF25B7-850C-4E55-8C98-F08593779857}" srcOrd="1" destOrd="0" presId="urn:microsoft.com/office/officeart/2018/2/layout/IconLabelList"/>
    <dgm:cxn modelId="{E7262CCB-B343-4599-ACAA-11162A641844}" type="presParOf" srcId="{8B3B26A6-D226-4C33-842B-632834BD1EB0}" destId="{909E46E9-3F0C-4D9A-A31C-F7AFE557EBE6}" srcOrd="2" destOrd="0" presId="urn:microsoft.com/office/officeart/2018/2/layout/IconLabelList"/>
    <dgm:cxn modelId="{9969F34F-B86C-4065-AF41-DD1F3D5B36DE}" type="presParOf" srcId="{909E46E9-3F0C-4D9A-A31C-F7AFE557EBE6}" destId="{0087924B-1F78-4911-B45E-6EE784FDC75B}" srcOrd="0" destOrd="0" presId="urn:microsoft.com/office/officeart/2018/2/layout/IconLabelList"/>
    <dgm:cxn modelId="{18264813-B98E-4022-8125-0CD1390CE779}" type="presParOf" srcId="{909E46E9-3F0C-4D9A-A31C-F7AFE557EBE6}" destId="{06D23605-0B04-41D0-8006-43928B5318D1}" srcOrd="1" destOrd="0" presId="urn:microsoft.com/office/officeart/2018/2/layout/IconLabelList"/>
    <dgm:cxn modelId="{5B132B13-9823-47D2-88A7-C6BE063F8272}" type="presParOf" srcId="{909E46E9-3F0C-4D9A-A31C-F7AFE557EBE6}" destId="{F04FF53F-4695-4038-A210-51822BA6419E}"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4E07D9-8657-4ABE-94DE-B92C77A406CA}" type="doc">
      <dgm:prSet loTypeId="urn:microsoft.com/office/officeart/2016/7/layout/RoundedRectangleTimeline" loCatId="process" qsTypeId="urn:microsoft.com/office/officeart/2005/8/quickstyle/simple4" qsCatId="simple" csTypeId="urn:microsoft.com/office/officeart/2005/8/colors/accent2_2" csCatId="accent2" phldr="1"/>
      <dgm:spPr/>
      <dgm:t>
        <a:bodyPr/>
        <a:lstStyle/>
        <a:p>
          <a:endParaRPr lang="en-US"/>
        </a:p>
      </dgm:t>
    </dgm:pt>
    <dgm:pt modelId="{21FAA95E-A147-42D9-928B-0A4E4DED2B49}">
      <dgm:prSet/>
      <dgm:spPr/>
      <dgm:t>
        <a:bodyPr/>
        <a:lstStyle/>
        <a:p>
          <a:r>
            <a:rPr lang="en-US" dirty="0"/>
            <a:t>Monday</a:t>
          </a:r>
        </a:p>
      </dgm:t>
    </dgm:pt>
    <dgm:pt modelId="{F5C65D7A-95E7-46A7-8667-FD160F6A74B7}" type="parTrans" cxnId="{83EEA8FC-BA71-4A46-B109-B1EA6FC1E142}">
      <dgm:prSet/>
      <dgm:spPr/>
      <dgm:t>
        <a:bodyPr/>
        <a:lstStyle/>
        <a:p>
          <a:endParaRPr lang="en-US"/>
        </a:p>
      </dgm:t>
    </dgm:pt>
    <dgm:pt modelId="{8E8D05F7-2CFC-4FDD-87B4-31042575D53C}" type="sibTrans" cxnId="{83EEA8FC-BA71-4A46-B109-B1EA6FC1E142}">
      <dgm:prSet/>
      <dgm:spPr/>
      <dgm:t>
        <a:bodyPr/>
        <a:lstStyle/>
        <a:p>
          <a:endParaRPr lang="en-US"/>
        </a:p>
      </dgm:t>
    </dgm:pt>
    <dgm:pt modelId="{3C7F4578-8A1B-4505-92CF-A2B31FCDB0A1}">
      <dgm:prSet/>
      <dgm:spPr/>
      <dgm:t>
        <a:bodyPr/>
        <a:lstStyle/>
        <a:p>
          <a:endParaRPr lang="en-US"/>
        </a:p>
      </dgm:t>
    </dgm:pt>
    <dgm:pt modelId="{240F4683-958E-43AD-899B-763A74634706}" type="parTrans" cxnId="{9A13FFCD-2409-4050-857E-91C5F68C8F85}">
      <dgm:prSet/>
      <dgm:spPr/>
      <dgm:t>
        <a:bodyPr/>
        <a:lstStyle/>
        <a:p>
          <a:endParaRPr lang="en-US"/>
        </a:p>
      </dgm:t>
    </dgm:pt>
    <dgm:pt modelId="{A42745BE-9AD0-4FAC-8264-FB09EF343B2E}" type="sibTrans" cxnId="{9A13FFCD-2409-4050-857E-91C5F68C8F85}">
      <dgm:prSet/>
      <dgm:spPr/>
      <dgm:t>
        <a:bodyPr/>
        <a:lstStyle/>
        <a:p>
          <a:endParaRPr lang="en-US"/>
        </a:p>
      </dgm:t>
    </dgm:pt>
    <dgm:pt modelId="{010B28D5-CBC8-43F1-A463-12808F696670}">
      <dgm:prSet/>
      <dgm:spPr/>
      <dgm:t>
        <a:bodyPr/>
        <a:lstStyle/>
        <a:p>
          <a:r>
            <a:rPr lang="en-US"/>
            <a:t>Tuesday</a:t>
          </a:r>
        </a:p>
      </dgm:t>
    </dgm:pt>
    <dgm:pt modelId="{9E86F0D8-635B-4547-8339-74C52C0DF3BA}" type="parTrans" cxnId="{EC691983-3373-4DB3-965E-D9D9870D0C00}">
      <dgm:prSet/>
      <dgm:spPr/>
      <dgm:t>
        <a:bodyPr/>
        <a:lstStyle/>
        <a:p>
          <a:endParaRPr lang="en-US"/>
        </a:p>
      </dgm:t>
    </dgm:pt>
    <dgm:pt modelId="{D4B92DD7-074A-48F5-B00C-D74EF7317FBA}" type="sibTrans" cxnId="{EC691983-3373-4DB3-965E-D9D9870D0C00}">
      <dgm:prSet/>
      <dgm:spPr/>
      <dgm:t>
        <a:bodyPr/>
        <a:lstStyle/>
        <a:p>
          <a:endParaRPr lang="en-US"/>
        </a:p>
      </dgm:t>
    </dgm:pt>
    <dgm:pt modelId="{89B0B0FA-E67F-49AA-9375-16818ABE446D}">
      <dgm:prSet/>
      <dgm:spPr/>
      <dgm:t>
        <a:bodyPr/>
        <a:lstStyle/>
        <a:p>
          <a:endParaRPr lang="en-US"/>
        </a:p>
      </dgm:t>
    </dgm:pt>
    <dgm:pt modelId="{36A745B0-A25F-495D-A04A-6B4E5ED89CF8}" type="parTrans" cxnId="{1A63E9F7-502F-4310-84A4-04B07A3CED12}">
      <dgm:prSet/>
      <dgm:spPr/>
      <dgm:t>
        <a:bodyPr/>
        <a:lstStyle/>
        <a:p>
          <a:endParaRPr lang="en-US"/>
        </a:p>
      </dgm:t>
    </dgm:pt>
    <dgm:pt modelId="{29CFB600-5456-4F7F-80AC-1A0130CB1FEC}" type="sibTrans" cxnId="{1A63E9F7-502F-4310-84A4-04B07A3CED12}">
      <dgm:prSet/>
      <dgm:spPr/>
      <dgm:t>
        <a:bodyPr/>
        <a:lstStyle/>
        <a:p>
          <a:endParaRPr lang="en-US"/>
        </a:p>
      </dgm:t>
    </dgm:pt>
    <dgm:pt modelId="{9B223633-3E80-4655-B494-B00AD1FC5787}">
      <dgm:prSet/>
      <dgm:spPr/>
      <dgm:t>
        <a:bodyPr/>
        <a:lstStyle/>
        <a:p>
          <a:r>
            <a:rPr lang="en-US"/>
            <a:t>Wednesday</a:t>
          </a:r>
        </a:p>
      </dgm:t>
    </dgm:pt>
    <dgm:pt modelId="{4FDE7A0B-19F5-406C-8C1B-A72198199FC5}" type="parTrans" cxnId="{61C716F7-A01A-42CD-886A-C6EF387D6112}">
      <dgm:prSet/>
      <dgm:spPr/>
      <dgm:t>
        <a:bodyPr/>
        <a:lstStyle/>
        <a:p>
          <a:endParaRPr lang="en-US"/>
        </a:p>
      </dgm:t>
    </dgm:pt>
    <dgm:pt modelId="{E838A99C-11AD-4C3B-9E7F-DB21A5F40627}" type="sibTrans" cxnId="{61C716F7-A01A-42CD-886A-C6EF387D6112}">
      <dgm:prSet/>
      <dgm:spPr/>
      <dgm:t>
        <a:bodyPr/>
        <a:lstStyle/>
        <a:p>
          <a:endParaRPr lang="en-US"/>
        </a:p>
      </dgm:t>
    </dgm:pt>
    <dgm:pt modelId="{E598E70A-7350-4A51-BCCD-2E32F4DDBCD5}">
      <dgm:prSet/>
      <dgm:spPr/>
      <dgm:t>
        <a:bodyPr/>
        <a:lstStyle/>
        <a:p>
          <a:endParaRPr lang="en-US"/>
        </a:p>
      </dgm:t>
    </dgm:pt>
    <dgm:pt modelId="{BD463D0F-AA8F-4A7C-A103-F07FF00E10EA}" type="parTrans" cxnId="{B3E91190-3DAC-4931-8A65-C228A1CC9AA2}">
      <dgm:prSet/>
      <dgm:spPr/>
      <dgm:t>
        <a:bodyPr/>
        <a:lstStyle/>
        <a:p>
          <a:endParaRPr lang="en-US"/>
        </a:p>
      </dgm:t>
    </dgm:pt>
    <dgm:pt modelId="{87260428-FBEB-4C89-A916-F5FF036C68B4}" type="sibTrans" cxnId="{B3E91190-3DAC-4931-8A65-C228A1CC9AA2}">
      <dgm:prSet/>
      <dgm:spPr/>
      <dgm:t>
        <a:bodyPr/>
        <a:lstStyle/>
        <a:p>
          <a:endParaRPr lang="en-US"/>
        </a:p>
      </dgm:t>
    </dgm:pt>
    <dgm:pt modelId="{6390E47D-5EED-47B9-999F-D49C3910BAD7}">
      <dgm:prSet/>
      <dgm:spPr/>
      <dgm:t>
        <a:bodyPr/>
        <a:lstStyle/>
        <a:p>
          <a:r>
            <a:rPr lang="en-US"/>
            <a:t>Thursday</a:t>
          </a:r>
        </a:p>
      </dgm:t>
    </dgm:pt>
    <dgm:pt modelId="{4FF96B5E-AFA9-4C59-AB07-1E8D8DEB1CBE}" type="parTrans" cxnId="{56087C91-28D4-4C1F-95E7-842753CCBAF7}">
      <dgm:prSet/>
      <dgm:spPr/>
      <dgm:t>
        <a:bodyPr/>
        <a:lstStyle/>
        <a:p>
          <a:endParaRPr lang="en-US"/>
        </a:p>
      </dgm:t>
    </dgm:pt>
    <dgm:pt modelId="{4BFB282F-2DE2-40BD-80C8-369FCF255E05}" type="sibTrans" cxnId="{56087C91-28D4-4C1F-95E7-842753CCBAF7}">
      <dgm:prSet/>
      <dgm:spPr/>
      <dgm:t>
        <a:bodyPr/>
        <a:lstStyle/>
        <a:p>
          <a:endParaRPr lang="en-US"/>
        </a:p>
      </dgm:t>
    </dgm:pt>
    <dgm:pt modelId="{1504385B-7203-4DBA-B413-9DE942B391D5}">
      <dgm:prSet/>
      <dgm:spPr/>
      <dgm:t>
        <a:bodyPr/>
        <a:lstStyle/>
        <a:p>
          <a:endParaRPr lang="en-US"/>
        </a:p>
      </dgm:t>
    </dgm:pt>
    <dgm:pt modelId="{9B5A2D68-00EF-4D71-8316-1104ACBC795B}" type="parTrans" cxnId="{EA21E6F1-E5A1-43C7-AF3F-1F64840234C0}">
      <dgm:prSet/>
      <dgm:spPr/>
      <dgm:t>
        <a:bodyPr/>
        <a:lstStyle/>
        <a:p>
          <a:endParaRPr lang="en-US"/>
        </a:p>
      </dgm:t>
    </dgm:pt>
    <dgm:pt modelId="{6C8AAE3D-3978-4E83-8FD1-3CF943F5772E}" type="sibTrans" cxnId="{EA21E6F1-E5A1-43C7-AF3F-1F64840234C0}">
      <dgm:prSet/>
      <dgm:spPr/>
      <dgm:t>
        <a:bodyPr/>
        <a:lstStyle/>
        <a:p>
          <a:endParaRPr lang="en-US"/>
        </a:p>
      </dgm:t>
    </dgm:pt>
    <dgm:pt modelId="{0365FBB1-94F2-1741-8744-B5B1D69F4D88}" type="pres">
      <dgm:prSet presAssocID="{0A4E07D9-8657-4ABE-94DE-B92C77A406CA}" presName="Name0" presStyleCnt="0">
        <dgm:presLayoutVars>
          <dgm:chMax/>
          <dgm:chPref/>
          <dgm:animLvl val="lvl"/>
        </dgm:presLayoutVars>
      </dgm:prSet>
      <dgm:spPr/>
    </dgm:pt>
    <dgm:pt modelId="{960C6643-9E0E-4849-BE39-07B3A89C7FB5}" type="pres">
      <dgm:prSet presAssocID="{21FAA95E-A147-42D9-928B-0A4E4DED2B49}" presName="composite1" presStyleCnt="0"/>
      <dgm:spPr/>
    </dgm:pt>
    <dgm:pt modelId="{4988EDDE-F59A-7444-9035-23CB85C506AC}" type="pres">
      <dgm:prSet presAssocID="{21FAA95E-A147-42D9-928B-0A4E4DED2B49}" presName="parent1" presStyleLbl="alignNode1" presStyleIdx="0" presStyleCnt="4">
        <dgm:presLayoutVars>
          <dgm:chMax val="1"/>
          <dgm:chPref val="1"/>
          <dgm:bulletEnabled val="1"/>
        </dgm:presLayoutVars>
      </dgm:prSet>
      <dgm:spPr/>
    </dgm:pt>
    <dgm:pt modelId="{067522E3-09E3-864F-937F-BBF883203564}" type="pres">
      <dgm:prSet presAssocID="{21FAA95E-A147-42D9-928B-0A4E4DED2B49}" presName="Childtext1" presStyleLbl="revTx" presStyleIdx="0" presStyleCnt="4">
        <dgm:presLayoutVars>
          <dgm:bulletEnabled val="1"/>
        </dgm:presLayoutVars>
      </dgm:prSet>
      <dgm:spPr/>
    </dgm:pt>
    <dgm:pt modelId="{95EFA021-BE10-1446-A97F-E8EA7357285B}" type="pres">
      <dgm:prSet presAssocID="{21FAA95E-A147-42D9-928B-0A4E4DED2B49}" presName="ConnectLine1" presStyleLbl="sibTrans1D1" presStyleIdx="0" presStyleCnt="4"/>
      <dgm:spPr>
        <a:noFill/>
        <a:ln w="9525" cap="flat" cmpd="sng" algn="ctr">
          <a:solidFill>
            <a:schemeClr val="accent2">
              <a:hueOff val="0"/>
              <a:satOff val="0"/>
              <a:lumOff val="0"/>
              <a:alphaOff val="0"/>
            </a:schemeClr>
          </a:solidFill>
          <a:prstDash val="dash"/>
        </a:ln>
        <a:effectLst/>
      </dgm:spPr>
    </dgm:pt>
    <dgm:pt modelId="{8A35AD61-2BF8-C645-B05D-06BE3E1D0654}" type="pres">
      <dgm:prSet presAssocID="{21FAA95E-A147-42D9-928B-0A4E4DED2B49}" presName="ConnectLineEnd1" presStyleLbl="lnNode1" presStyleIdx="0" presStyleCnt="4"/>
      <dgm:spPr/>
    </dgm:pt>
    <dgm:pt modelId="{314670F0-C6B8-CA40-8C62-65786D268B93}" type="pres">
      <dgm:prSet presAssocID="{21FAA95E-A147-42D9-928B-0A4E4DED2B49}" presName="EmptyPane1" presStyleCnt="0"/>
      <dgm:spPr/>
    </dgm:pt>
    <dgm:pt modelId="{7940EC75-867D-E347-B926-8FFA11C89359}" type="pres">
      <dgm:prSet presAssocID="{8E8D05F7-2CFC-4FDD-87B4-31042575D53C}" presName="spaceBetweenRectangles1" presStyleCnt="0"/>
      <dgm:spPr/>
    </dgm:pt>
    <dgm:pt modelId="{0BE49C25-C03A-8D4B-9CBF-CF9763952C27}" type="pres">
      <dgm:prSet presAssocID="{010B28D5-CBC8-43F1-A463-12808F696670}" presName="composite1" presStyleCnt="0"/>
      <dgm:spPr/>
    </dgm:pt>
    <dgm:pt modelId="{75EF61B3-D133-1F48-92E5-3AD46520EE07}" type="pres">
      <dgm:prSet presAssocID="{010B28D5-CBC8-43F1-A463-12808F696670}" presName="parent1" presStyleLbl="alignNode1" presStyleIdx="1" presStyleCnt="4">
        <dgm:presLayoutVars>
          <dgm:chMax val="1"/>
          <dgm:chPref val="1"/>
          <dgm:bulletEnabled val="1"/>
        </dgm:presLayoutVars>
      </dgm:prSet>
      <dgm:spPr/>
    </dgm:pt>
    <dgm:pt modelId="{EA5B58E4-0A76-B64D-8DC0-0D72630EB34E}" type="pres">
      <dgm:prSet presAssocID="{010B28D5-CBC8-43F1-A463-12808F696670}" presName="Childtext1" presStyleLbl="revTx" presStyleIdx="1" presStyleCnt="4">
        <dgm:presLayoutVars>
          <dgm:bulletEnabled val="1"/>
        </dgm:presLayoutVars>
      </dgm:prSet>
      <dgm:spPr/>
    </dgm:pt>
    <dgm:pt modelId="{4DB064C4-AA79-9046-80C3-CD301F0A6533}" type="pres">
      <dgm:prSet presAssocID="{010B28D5-CBC8-43F1-A463-12808F696670}" presName="ConnectLine1" presStyleLbl="sibTrans1D1" presStyleIdx="1" presStyleCnt="4"/>
      <dgm:spPr>
        <a:noFill/>
        <a:ln w="9525" cap="flat" cmpd="sng" algn="ctr">
          <a:solidFill>
            <a:schemeClr val="accent2">
              <a:hueOff val="0"/>
              <a:satOff val="0"/>
              <a:lumOff val="0"/>
              <a:alphaOff val="0"/>
            </a:schemeClr>
          </a:solidFill>
          <a:prstDash val="dash"/>
        </a:ln>
        <a:effectLst/>
      </dgm:spPr>
    </dgm:pt>
    <dgm:pt modelId="{621B9131-581A-624F-8469-07E53E262B7C}" type="pres">
      <dgm:prSet presAssocID="{010B28D5-CBC8-43F1-A463-12808F696670}" presName="ConnectLineEnd1" presStyleLbl="lnNode1" presStyleIdx="1" presStyleCnt="4"/>
      <dgm:spPr/>
    </dgm:pt>
    <dgm:pt modelId="{6A4AEA6E-0B51-BE4C-B045-91C3D6A033E5}" type="pres">
      <dgm:prSet presAssocID="{010B28D5-CBC8-43F1-A463-12808F696670}" presName="EmptyPane1" presStyleCnt="0"/>
      <dgm:spPr/>
    </dgm:pt>
    <dgm:pt modelId="{EB6AD874-E9E5-474F-B659-B368091A68C3}" type="pres">
      <dgm:prSet presAssocID="{D4B92DD7-074A-48F5-B00C-D74EF7317FBA}" presName="spaceBetweenRectangles1" presStyleCnt="0"/>
      <dgm:spPr/>
    </dgm:pt>
    <dgm:pt modelId="{FAB50373-1423-2246-BFFD-5959A74B99B4}" type="pres">
      <dgm:prSet presAssocID="{9B223633-3E80-4655-B494-B00AD1FC5787}" presName="composite1" presStyleCnt="0"/>
      <dgm:spPr/>
    </dgm:pt>
    <dgm:pt modelId="{379F3E63-2042-0141-A33A-65FEA6AE493E}" type="pres">
      <dgm:prSet presAssocID="{9B223633-3E80-4655-B494-B00AD1FC5787}" presName="parent1" presStyleLbl="alignNode1" presStyleIdx="2" presStyleCnt="4" custLinFactNeighborY="0">
        <dgm:presLayoutVars>
          <dgm:chMax val="1"/>
          <dgm:chPref val="1"/>
          <dgm:bulletEnabled val="1"/>
        </dgm:presLayoutVars>
      </dgm:prSet>
      <dgm:spPr/>
    </dgm:pt>
    <dgm:pt modelId="{F712C30F-1036-7F46-8676-8D36268FD8C5}" type="pres">
      <dgm:prSet presAssocID="{9B223633-3E80-4655-B494-B00AD1FC5787}" presName="Childtext1" presStyleLbl="revTx" presStyleIdx="2" presStyleCnt="4">
        <dgm:presLayoutVars>
          <dgm:bulletEnabled val="1"/>
        </dgm:presLayoutVars>
      </dgm:prSet>
      <dgm:spPr/>
    </dgm:pt>
    <dgm:pt modelId="{C2A24D28-02E3-E649-8F4D-34659C887988}" type="pres">
      <dgm:prSet presAssocID="{9B223633-3E80-4655-B494-B00AD1FC5787}" presName="ConnectLine1" presStyleLbl="sibTrans1D1" presStyleIdx="2" presStyleCnt="4"/>
      <dgm:spPr>
        <a:noFill/>
        <a:ln w="9525" cap="flat" cmpd="sng" algn="ctr">
          <a:solidFill>
            <a:schemeClr val="accent2">
              <a:hueOff val="0"/>
              <a:satOff val="0"/>
              <a:lumOff val="0"/>
              <a:alphaOff val="0"/>
            </a:schemeClr>
          </a:solidFill>
          <a:prstDash val="dash"/>
        </a:ln>
        <a:effectLst/>
      </dgm:spPr>
    </dgm:pt>
    <dgm:pt modelId="{824A490D-8623-0045-AF19-004A901EBDBB}" type="pres">
      <dgm:prSet presAssocID="{9B223633-3E80-4655-B494-B00AD1FC5787}" presName="ConnectLineEnd1" presStyleLbl="lnNode1" presStyleIdx="2" presStyleCnt="4"/>
      <dgm:spPr/>
    </dgm:pt>
    <dgm:pt modelId="{915E6B71-1137-5E4B-94B0-73D4CD54F9B6}" type="pres">
      <dgm:prSet presAssocID="{9B223633-3E80-4655-B494-B00AD1FC5787}" presName="EmptyPane1" presStyleCnt="0"/>
      <dgm:spPr/>
    </dgm:pt>
    <dgm:pt modelId="{1C5E4A30-3AE4-EF4E-A6C0-4425730F2EF5}" type="pres">
      <dgm:prSet presAssocID="{E838A99C-11AD-4C3B-9E7F-DB21A5F40627}" presName="spaceBetweenRectangles1" presStyleCnt="0"/>
      <dgm:spPr/>
    </dgm:pt>
    <dgm:pt modelId="{9C14AEA2-CFDC-C243-883D-54994DAB8973}" type="pres">
      <dgm:prSet presAssocID="{6390E47D-5EED-47B9-999F-D49C3910BAD7}" presName="composite1" presStyleCnt="0"/>
      <dgm:spPr/>
    </dgm:pt>
    <dgm:pt modelId="{EB8E99DE-D9C9-704A-9E55-00BBBF26F957}" type="pres">
      <dgm:prSet presAssocID="{6390E47D-5EED-47B9-999F-D49C3910BAD7}" presName="parent1" presStyleLbl="alignNode1" presStyleIdx="3" presStyleCnt="4">
        <dgm:presLayoutVars>
          <dgm:chMax val="1"/>
          <dgm:chPref val="1"/>
          <dgm:bulletEnabled val="1"/>
        </dgm:presLayoutVars>
      </dgm:prSet>
      <dgm:spPr/>
    </dgm:pt>
    <dgm:pt modelId="{B018A8EB-3BBA-3D40-A147-C6728C047397}" type="pres">
      <dgm:prSet presAssocID="{6390E47D-5EED-47B9-999F-D49C3910BAD7}" presName="Childtext1" presStyleLbl="revTx" presStyleIdx="3" presStyleCnt="4">
        <dgm:presLayoutVars>
          <dgm:bulletEnabled val="1"/>
        </dgm:presLayoutVars>
      </dgm:prSet>
      <dgm:spPr/>
    </dgm:pt>
    <dgm:pt modelId="{8F67F503-220D-5944-B649-39ECB9739233}" type="pres">
      <dgm:prSet presAssocID="{6390E47D-5EED-47B9-999F-D49C3910BAD7}" presName="ConnectLine1" presStyleLbl="sibTrans1D1" presStyleIdx="3" presStyleCnt="4"/>
      <dgm:spPr>
        <a:noFill/>
        <a:ln w="9525" cap="flat" cmpd="sng" algn="ctr">
          <a:solidFill>
            <a:schemeClr val="accent2">
              <a:hueOff val="0"/>
              <a:satOff val="0"/>
              <a:lumOff val="0"/>
              <a:alphaOff val="0"/>
            </a:schemeClr>
          </a:solidFill>
          <a:prstDash val="dash"/>
        </a:ln>
        <a:effectLst/>
      </dgm:spPr>
    </dgm:pt>
    <dgm:pt modelId="{F9EA0C86-92D5-A24E-9F79-6A21C641342D}" type="pres">
      <dgm:prSet presAssocID="{6390E47D-5EED-47B9-999F-D49C3910BAD7}" presName="ConnectLineEnd1" presStyleLbl="lnNode1" presStyleIdx="3" presStyleCnt="4"/>
      <dgm:spPr/>
    </dgm:pt>
    <dgm:pt modelId="{AA3718CA-AAF5-8249-8CB8-4742942FCD75}" type="pres">
      <dgm:prSet presAssocID="{6390E47D-5EED-47B9-999F-D49C3910BAD7}" presName="EmptyPane1" presStyleCnt="0"/>
      <dgm:spPr/>
    </dgm:pt>
  </dgm:ptLst>
  <dgm:cxnLst>
    <dgm:cxn modelId="{9D96C81E-8F38-9F4C-AD73-FA795CF56942}" type="presOf" srcId="{9B223633-3E80-4655-B494-B00AD1FC5787}" destId="{379F3E63-2042-0141-A33A-65FEA6AE493E}" srcOrd="0" destOrd="0" presId="urn:microsoft.com/office/officeart/2016/7/layout/RoundedRectangleTimeline"/>
    <dgm:cxn modelId="{3A52F63D-8797-CD42-AE45-A01F70145BAD}" type="presOf" srcId="{3C7F4578-8A1B-4505-92CF-A2B31FCDB0A1}" destId="{067522E3-09E3-864F-937F-BBF883203564}" srcOrd="0" destOrd="0" presId="urn:microsoft.com/office/officeart/2016/7/layout/RoundedRectangleTimeline"/>
    <dgm:cxn modelId="{E299C349-E8DE-1944-B960-DEA5855C19D5}" type="presOf" srcId="{1504385B-7203-4DBA-B413-9DE942B391D5}" destId="{B018A8EB-3BBA-3D40-A147-C6728C047397}" srcOrd="0" destOrd="0" presId="urn:microsoft.com/office/officeart/2016/7/layout/RoundedRectangleTimeline"/>
    <dgm:cxn modelId="{487FCB81-E8E9-3146-8E5F-E140F90A911C}" type="presOf" srcId="{21FAA95E-A147-42D9-928B-0A4E4DED2B49}" destId="{4988EDDE-F59A-7444-9035-23CB85C506AC}" srcOrd="0" destOrd="0" presId="urn:microsoft.com/office/officeart/2016/7/layout/RoundedRectangleTimeline"/>
    <dgm:cxn modelId="{EC691983-3373-4DB3-965E-D9D9870D0C00}" srcId="{0A4E07D9-8657-4ABE-94DE-B92C77A406CA}" destId="{010B28D5-CBC8-43F1-A463-12808F696670}" srcOrd="1" destOrd="0" parTransId="{9E86F0D8-635B-4547-8339-74C52C0DF3BA}" sibTransId="{D4B92DD7-074A-48F5-B00C-D74EF7317FBA}"/>
    <dgm:cxn modelId="{B3E91190-3DAC-4931-8A65-C228A1CC9AA2}" srcId="{9B223633-3E80-4655-B494-B00AD1FC5787}" destId="{E598E70A-7350-4A51-BCCD-2E32F4DDBCD5}" srcOrd="0" destOrd="0" parTransId="{BD463D0F-AA8F-4A7C-A103-F07FF00E10EA}" sibTransId="{87260428-FBEB-4C89-A916-F5FF036C68B4}"/>
    <dgm:cxn modelId="{56087C91-28D4-4C1F-95E7-842753CCBAF7}" srcId="{0A4E07D9-8657-4ABE-94DE-B92C77A406CA}" destId="{6390E47D-5EED-47B9-999F-D49C3910BAD7}" srcOrd="3" destOrd="0" parTransId="{4FF96B5E-AFA9-4C59-AB07-1E8D8DEB1CBE}" sibTransId="{4BFB282F-2DE2-40BD-80C8-369FCF255E05}"/>
    <dgm:cxn modelId="{8057FA98-3669-C74A-812E-B8C47AD40EDC}" type="presOf" srcId="{89B0B0FA-E67F-49AA-9375-16818ABE446D}" destId="{EA5B58E4-0A76-B64D-8DC0-0D72630EB34E}" srcOrd="0" destOrd="0" presId="urn:microsoft.com/office/officeart/2016/7/layout/RoundedRectangleTimeline"/>
    <dgm:cxn modelId="{6F3BDCA7-17BB-2144-8EA8-9CA66A8576EB}" type="presOf" srcId="{010B28D5-CBC8-43F1-A463-12808F696670}" destId="{75EF61B3-D133-1F48-92E5-3AD46520EE07}" srcOrd="0" destOrd="0" presId="urn:microsoft.com/office/officeart/2016/7/layout/RoundedRectangleTimeline"/>
    <dgm:cxn modelId="{F6B1B0B4-120C-6E46-AB6A-CEFB7ABF449F}" type="presOf" srcId="{6390E47D-5EED-47B9-999F-D49C3910BAD7}" destId="{EB8E99DE-D9C9-704A-9E55-00BBBF26F957}" srcOrd="0" destOrd="0" presId="urn:microsoft.com/office/officeart/2016/7/layout/RoundedRectangleTimeline"/>
    <dgm:cxn modelId="{9A13FFCD-2409-4050-857E-91C5F68C8F85}" srcId="{21FAA95E-A147-42D9-928B-0A4E4DED2B49}" destId="{3C7F4578-8A1B-4505-92CF-A2B31FCDB0A1}" srcOrd="0" destOrd="0" parTransId="{240F4683-958E-43AD-899B-763A74634706}" sibTransId="{A42745BE-9AD0-4FAC-8264-FB09EF343B2E}"/>
    <dgm:cxn modelId="{E70D34EE-1C79-9A43-A899-0FAF98EDB252}" type="presOf" srcId="{E598E70A-7350-4A51-BCCD-2E32F4DDBCD5}" destId="{F712C30F-1036-7F46-8676-8D36268FD8C5}" srcOrd="0" destOrd="0" presId="urn:microsoft.com/office/officeart/2016/7/layout/RoundedRectangleTimeline"/>
    <dgm:cxn modelId="{EA21E6F1-E5A1-43C7-AF3F-1F64840234C0}" srcId="{6390E47D-5EED-47B9-999F-D49C3910BAD7}" destId="{1504385B-7203-4DBA-B413-9DE942B391D5}" srcOrd="0" destOrd="0" parTransId="{9B5A2D68-00EF-4D71-8316-1104ACBC795B}" sibTransId="{6C8AAE3D-3978-4E83-8FD1-3CF943F5772E}"/>
    <dgm:cxn modelId="{6A654AF3-AE45-F34B-A9B0-0033C7B3F3E0}" type="presOf" srcId="{0A4E07D9-8657-4ABE-94DE-B92C77A406CA}" destId="{0365FBB1-94F2-1741-8744-B5B1D69F4D88}" srcOrd="0" destOrd="0" presId="urn:microsoft.com/office/officeart/2016/7/layout/RoundedRectangleTimeline"/>
    <dgm:cxn modelId="{61C716F7-A01A-42CD-886A-C6EF387D6112}" srcId="{0A4E07D9-8657-4ABE-94DE-B92C77A406CA}" destId="{9B223633-3E80-4655-B494-B00AD1FC5787}" srcOrd="2" destOrd="0" parTransId="{4FDE7A0B-19F5-406C-8C1B-A72198199FC5}" sibTransId="{E838A99C-11AD-4C3B-9E7F-DB21A5F40627}"/>
    <dgm:cxn modelId="{1A63E9F7-502F-4310-84A4-04B07A3CED12}" srcId="{010B28D5-CBC8-43F1-A463-12808F696670}" destId="{89B0B0FA-E67F-49AA-9375-16818ABE446D}" srcOrd="0" destOrd="0" parTransId="{36A745B0-A25F-495D-A04A-6B4E5ED89CF8}" sibTransId="{29CFB600-5456-4F7F-80AC-1A0130CB1FEC}"/>
    <dgm:cxn modelId="{83EEA8FC-BA71-4A46-B109-B1EA6FC1E142}" srcId="{0A4E07D9-8657-4ABE-94DE-B92C77A406CA}" destId="{21FAA95E-A147-42D9-928B-0A4E4DED2B49}" srcOrd="0" destOrd="0" parTransId="{F5C65D7A-95E7-46A7-8667-FD160F6A74B7}" sibTransId="{8E8D05F7-2CFC-4FDD-87B4-31042575D53C}"/>
    <dgm:cxn modelId="{6B953332-F9E6-F449-8098-10FCA9228044}" type="presParOf" srcId="{0365FBB1-94F2-1741-8744-B5B1D69F4D88}" destId="{960C6643-9E0E-4849-BE39-07B3A89C7FB5}" srcOrd="0" destOrd="0" presId="urn:microsoft.com/office/officeart/2016/7/layout/RoundedRectangleTimeline"/>
    <dgm:cxn modelId="{2C4BFC91-889E-2946-8BDA-2481E88FD067}" type="presParOf" srcId="{960C6643-9E0E-4849-BE39-07B3A89C7FB5}" destId="{4988EDDE-F59A-7444-9035-23CB85C506AC}" srcOrd="0" destOrd="0" presId="urn:microsoft.com/office/officeart/2016/7/layout/RoundedRectangleTimeline"/>
    <dgm:cxn modelId="{C82F644E-DBA3-7342-97C0-257DB84CC172}" type="presParOf" srcId="{960C6643-9E0E-4849-BE39-07B3A89C7FB5}" destId="{067522E3-09E3-864F-937F-BBF883203564}" srcOrd="1" destOrd="0" presId="urn:microsoft.com/office/officeart/2016/7/layout/RoundedRectangleTimeline"/>
    <dgm:cxn modelId="{70E69769-45E7-114A-B53E-7A707C322648}" type="presParOf" srcId="{960C6643-9E0E-4849-BE39-07B3A89C7FB5}" destId="{95EFA021-BE10-1446-A97F-E8EA7357285B}" srcOrd="2" destOrd="0" presId="urn:microsoft.com/office/officeart/2016/7/layout/RoundedRectangleTimeline"/>
    <dgm:cxn modelId="{59ECCA46-BC58-6D4D-A9BB-3D63FB6F462F}" type="presParOf" srcId="{960C6643-9E0E-4849-BE39-07B3A89C7FB5}" destId="{8A35AD61-2BF8-C645-B05D-06BE3E1D0654}" srcOrd="3" destOrd="0" presId="urn:microsoft.com/office/officeart/2016/7/layout/RoundedRectangleTimeline"/>
    <dgm:cxn modelId="{75F0B51C-D655-5E45-AD9B-D91F07EBA6EE}" type="presParOf" srcId="{960C6643-9E0E-4849-BE39-07B3A89C7FB5}" destId="{314670F0-C6B8-CA40-8C62-65786D268B93}" srcOrd="4" destOrd="0" presId="urn:microsoft.com/office/officeart/2016/7/layout/RoundedRectangleTimeline"/>
    <dgm:cxn modelId="{BA08731D-B04C-2C4E-83EC-28F300B9B0BE}" type="presParOf" srcId="{0365FBB1-94F2-1741-8744-B5B1D69F4D88}" destId="{7940EC75-867D-E347-B926-8FFA11C89359}" srcOrd="1" destOrd="0" presId="urn:microsoft.com/office/officeart/2016/7/layout/RoundedRectangleTimeline"/>
    <dgm:cxn modelId="{B744C597-0639-0E4D-BC60-7556BCA5A590}" type="presParOf" srcId="{0365FBB1-94F2-1741-8744-B5B1D69F4D88}" destId="{0BE49C25-C03A-8D4B-9CBF-CF9763952C27}" srcOrd="2" destOrd="0" presId="urn:microsoft.com/office/officeart/2016/7/layout/RoundedRectangleTimeline"/>
    <dgm:cxn modelId="{4091C672-AE5B-A043-83BA-2763D7A9D234}" type="presParOf" srcId="{0BE49C25-C03A-8D4B-9CBF-CF9763952C27}" destId="{75EF61B3-D133-1F48-92E5-3AD46520EE07}" srcOrd="0" destOrd="0" presId="urn:microsoft.com/office/officeart/2016/7/layout/RoundedRectangleTimeline"/>
    <dgm:cxn modelId="{086852C4-76E5-DF44-9438-E68611AF6802}" type="presParOf" srcId="{0BE49C25-C03A-8D4B-9CBF-CF9763952C27}" destId="{EA5B58E4-0A76-B64D-8DC0-0D72630EB34E}" srcOrd="1" destOrd="0" presId="urn:microsoft.com/office/officeart/2016/7/layout/RoundedRectangleTimeline"/>
    <dgm:cxn modelId="{DDC663EB-FF99-F544-8049-B9527A924F8A}" type="presParOf" srcId="{0BE49C25-C03A-8D4B-9CBF-CF9763952C27}" destId="{4DB064C4-AA79-9046-80C3-CD301F0A6533}" srcOrd="2" destOrd="0" presId="urn:microsoft.com/office/officeart/2016/7/layout/RoundedRectangleTimeline"/>
    <dgm:cxn modelId="{7AB37FC7-E03C-D74D-9593-C60365CADD0D}" type="presParOf" srcId="{0BE49C25-C03A-8D4B-9CBF-CF9763952C27}" destId="{621B9131-581A-624F-8469-07E53E262B7C}" srcOrd="3" destOrd="0" presId="urn:microsoft.com/office/officeart/2016/7/layout/RoundedRectangleTimeline"/>
    <dgm:cxn modelId="{82373856-C2F3-5A4A-A3FF-0DB359D86B34}" type="presParOf" srcId="{0BE49C25-C03A-8D4B-9CBF-CF9763952C27}" destId="{6A4AEA6E-0B51-BE4C-B045-91C3D6A033E5}" srcOrd="4" destOrd="0" presId="urn:microsoft.com/office/officeart/2016/7/layout/RoundedRectangleTimeline"/>
    <dgm:cxn modelId="{8791F7E4-D964-334F-9247-C49835039C18}" type="presParOf" srcId="{0365FBB1-94F2-1741-8744-B5B1D69F4D88}" destId="{EB6AD874-E9E5-474F-B659-B368091A68C3}" srcOrd="3" destOrd="0" presId="urn:microsoft.com/office/officeart/2016/7/layout/RoundedRectangleTimeline"/>
    <dgm:cxn modelId="{867C906D-C66D-5D4B-A21B-56BFE9EFBD40}" type="presParOf" srcId="{0365FBB1-94F2-1741-8744-B5B1D69F4D88}" destId="{FAB50373-1423-2246-BFFD-5959A74B99B4}" srcOrd="4" destOrd="0" presId="urn:microsoft.com/office/officeart/2016/7/layout/RoundedRectangleTimeline"/>
    <dgm:cxn modelId="{A2CD7E87-DEBE-C64D-BC7E-DB6CD7BA3146}" type="presParOf" srcId="{FAB50373-1423-2246-BFFD-5959A74B99B4}" destId="{379F3E63-2042-0141-A33A-65FEA6AE493E}" srcOrd="0" destOrd="0" presId="urn:microsoft.com/office/officeart/2016/7/layout/RoundedRectangleTimeline"/>
    <dgm:cxn modelId="{36DD7B51-C7B3-C345-865F-B11664305868}" type="presParOf" srcId="{FAB50373-1423-2246-BFFD-5959A74B99B4}" destId="{F712C30F-1036-7F46-8676-8D36268FD8C5}" srcOrd="1" destOrd="0" presId="urn:microsoft.com/office/officeart/2016/7/layout/RoundedRectangleTimeline"/>
    <dgm:cxn modelId="{DCB5979B-E08F-EC4C-9C5F-ECE098E2B6D0}" type="presParOf" srcId="{FAB50373-1423-2246-BFFD-5959A74B99B4}" destId="{C2A24D28-02E3-E649-8F4D-34659C887988}" srcOrd="2" destOrd="0" presId="urn:microsoft.com/office/officeart/2016/7/layout/RoundedRectangleTimeline"/>
    <dgm:cxn modelId="{DE204426-66E5-EC4D-8C89-4E81D8144989}" type="presParOf" srcId="{FAB50373-1423-2246-BFFD-5959A74B99B4}" destId="{824A490D-8623-0045-AF19-004A901EBDBB}" srcOrd="3" destOrd="0" presId="urn:microsoft.com/office/officeart/2016/7/layout/RoundedRectangleTimeline"/>
    <dgm:cxn modelId="{FE4EFFA2-8FBB-FE45-B3C5-80B5A5BF7A9E}" type="presParOf" srcId="{FAB50373-1423-2246-BFFD-5959A74B99B4}" destId="{915E6B71-1137-5E4B-94B0-73D4CD54F9B6}" srcOrd="4" destOrd="0" presId="urn:microsoft.com/office/officeart/2016/7/layout/RoundedRectangleTimeline"/>
    <dgm:cxn modelId="{0AC51564-0571-E643-A599-88F786A7F02F}" type="presParOf" srcId="{0365FBB1-94F2-1741-8744-B5B1D69F4D88}" destId="{1C5E4A30-3AE4-EF4E-A6C0-4425730F2EF5}" srcOrd="5" destOrd="0" presId="urn:microsoft.com/office/officeart/2016/7/layout/RoundedRectangleTimeline"/>
    <dgm:cxn modelId="{005669EF-6EC3-A244-A456-483F3D40637E}" type="presParOf" srcId="{0365FBB1-94F2-1741-8744-B5B1D69F4D88}" destId="{9C14AEA2-CFDC-C243-883D-54994DAB8973}" srcOrd="6" destOrd="0" presId="urn:microsoft.com/office/officeart/2016/7/layout/RoundedRectangleTimeline"/>
    <dgm:cxn modelId="{2EEC24E2-7F9C-1047-9755-049E3FEDB492}" type="presParOf" srcId="{9C14AEA2-CFDC-C243-883D-54994DAB8973}" destId="{EB8E99DE-D9C9-704A-9E55-00BBBF26F957}" srcOrd="0" destOrd="0" presId="urn:microsoft.com/office/officeart/2016/7/layout/RoundedRectangleTimeline"/>
    <dgm:cxn modelId="{DD3785F9-39C5-8647-9685-1578CCE84BB6}" type="presParOf" srcId="{9C14AEA2-CFDC-C243-883D-54994DAB8973}" destId="{B018A8EB-3BBA-3D40-A147-C6728C047397}" srcOrd="1" destOrd="0" presId="urn:microsoft.com/office/officeart/2016/7/layout/RoundedRectangleTimeline"/>
    <dgm:cxn modelId="{64496880-526F-EE41-B7DD-3892EF7CAC11}" type="presParOf" srcId="{9C14AEA2-CFDC-C243-883D-54994DAB8973}" destId="{8F67F503-220D-5944-B649-39ECB9739233}" srcOrd="2" destOrd="0" presId="urn:microsoft.com/office/officeart/2016/7/layout/RoundedRectangleTimeline"/>
    <dgm:cxn modelId="{99B78239-CF35-1B42-9993-C8A6A1D6D6BC}" type="presParOf" srcId="{9C14AEA2-CFDC-C243-883D-54994DAB8973}" destId="{F9EA0C86-92D5-A24E-9F79-6A21C641342D}" srcOrd="3" destOrd="0" presId="urn:microsoft.com/office/officeart/2016/7/layout/RoundedRectangleTimeline"/>
    <dgm:cxn modelId="{B7F3F921-4923-2840-A4CC-0C98FC0AC2E7}" type="presParOf" srcId="{9C14AEA2-CFDC-C243-883D-54994DAB8973}" destId="{AA3718CA-AAF5-8249-8CB8-4742942FCD75}" srcOrd="4" destOrd="0" presId="urn:microsoft.com/office/officeart/2016/7/layout/RoundedRectangleTimeline"/>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B3F550-52BF-408D-BABD-A6584B4F2041}">
      <dsp:nvSpPr>
        <dsp:cNvPr id="0" name=""/>
        <dsp:cNvSpPr/>
      </dsp:nvSpPr>
      <dsp:spPr>
        <a:xfrm>
          <a:off x="739962" y="719604"/>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15D7AB-6BB8-4DAF-8F84-E37A12025D5F}">
      <dsp:nvSpPr>
        <dsp:cNvPr id="0" name=""/>
        <dsp:cNvSpPr/>
      </dsp:nvSpPr>
      <dsp:spPr>
        <a:xfrm>
          <a:off x="177893" y="1982157"/>
          <a:ext cx="2043886" cy="102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Sentimental intraday algorithmic trading program made on paper trading account held with Alpaca Markets Brokerage</a:t>
          </a:r>
        </a:p>
      </dsp:txBody>
      <dsp:txXfrm>
        <a:off x="177893" y="1982157"/>
        <a:ext cx="2043886" cy="1021464"/>
      </dsp:txXfrm>
    </dsp:sp>
    <dsp:sp modelId="{5D6CFEEC-1494-46E0-9BEF-CC39E2FBE5ED}">
      <dsp:nvSpPr>
        <dsp:cNvPr id="0" name=""/>
        <dsp:cNvSpPr/>
      </dsp:nvSpPr>
      <dsp:spPr>
        <a:xfrm>
          <a:off x="3141529" y="719604"/>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8345CB-E075-4CE2-BAEB-7CE6C8195C10}">
      <dsp:nvSpPr>
        <dsp:cNvPr id="0" name=""/>
        <dsp:cNvSpPr/>
      </dsp:nvSpPr>
      <dsp:spPr>
        <a:xfrm>
          <a:off x="2579460" y="1982157"/>
          <a:ext cx="2043886" cy="102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By following the news both live on television and on financial website, we could quickly enter the market and earn gains by buying and shorting the securities and exit the positions quickly – Jeff</a:t>
          </a:r>
        </a:p>
      </dsp:txBody>
      <dsp:txXfrm>
        <a:off x="2579460" y="1982157"/>
        <a:ext cx="2043886" cy="1021464"/>
      </dsp:txXfrm>
    </dsp:sp>
    <dsp:sp modelId="{83597CE4-29BD-4E39-8341-96C3744CD5C4}">
      <dsp:nvSpPr>
        <dsp:cNvPr id="0" name=""/>
        <dsp:cNvSpPr/>
      </dsp:nvSpPr>
      <dsp:spPr>
        <a:xfrm>
          <a:off x="5543096" y="719604"/>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259609-191E-47B4-A1ED-28EB45647F1E}">
      <dsp:nvSpPr>
        <dsp:cNvPr id="0" name=""/>
        <dsp:cNvSpPr/>
      </dsp:nvSpPr>
      <dsp:spPr>
        <a:xfrm>
          <a:off x="4981027" y="1982157"/>
          <a:ext cx="2043886" cy="102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Adopt a sentimental machine learning algorithm to interpret the headlines as either positive or negative for the Nasdaq, which allows us to trade theoretically based on the machine learning signals – Russell, Sheng</a:t>
          </a:r>
        </a:p>
      </dsp:txBody>
      <dsp:txXfrm>
        <a:off x="4981027" y="1982157"/>
        <a:ext cx="2043886" cy="1021464"/>
      </dsp:txXfrm>
    </dsp:sp>
    <dsp:sp modelId="{75089197-7C80-4991-BCAD-57A4A060F2CA}">
      <dsp:nvSpPr>
        <dsp:cNvPr id="0" name=""/>
        <dsp:cNvSpPr/>
      </dsp:nvSpPr>
      <dsp:spPr>
        <a:xfrm>
          <a:off x="7944663" y="719604"/>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757FC7-9194-4E38-AA5F-54112F4E3E70}">
      <dsp:nvSpPr>
        <dsp:cNvPr id="0" name=""/>
        <dsp:cNvSpPr/>
      </dsp:nvSpPr>
      <dsp:spPr>
        <a:xfrm>
          <a:off x="7382594" y="1982157"/>
          <a:ext cx="2043886" cy="102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Use technical indicators to sell the securities or alert us to potentially exit the position – Mike </a:t>
          </a:r>
        </a:p>
      </dsp:txBody>
      <dsp:txXfrm>
        <a:off x="7382594" y="1982157"/>
        <a:ext cx="2043886" cy="10214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205179-A45E-B941-9D02-4DFCF3CE363E}">
      <dsp:nvSpPr>
        <dsp:cNvPr id="0" name=""/>
        <dsp:cNvSpPr/>
      </dsp:nvSpPr>
      <dsp:spPr>
        <a:xfrm>
          <a:off x="0" y="1147288"/>
          <a:ext cx="1561037" cy="99125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119FD7-6A3F-F54C-A69D-9DDCC495D4CF}">
      <dsp:nvSpPr>
        <dsp:cNvPr id="0" name=""/>
        <dsp:cNvSpPr/>
      </dsp:nvSpPr>
      <dsp:spPr>
        <a:xfrm>
          <a:off x="173448" y="1312065"/>
          <a:ext cx="1561037" cy="991259"/>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Format Discrepancy</a:t>
          </a:r>
        </a:p>
      </dsp:txBody>
      <dsp:txXfrm>
        <a:off x="202481" y="1341098"/>
        <a:ext cx="1502971" cy="933193"/>
      </dsp:txXfrm>
    </dsp:sp>
    <dsp:sp modelId="{96738508-FA24-B341-9FD7-D077C3A494C9}">
      <dsp:nvSpPr>
        <dsp:cNvPr id="0" name=""/>
        <dsp:cNvSpPr/>
      </dsp:nvSpPr>
      <dsp:spPr>
        <a:xfrm>
          <a:off x="1907935" y="1147288"/>
          <a:ext cx="1561037" cy="99125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C85150-4855-0B45-B629-A79175E31659}">
      <dsp:nvSpPr>
        <dsp:cNvPr id="0" name=""/>
        <dsp:cNvSpPr/>
      </dsp:nvSpPr>
      <dsp:spPr>
        <a:xfrm>
          <a:off x="2081383" y="1312065"/>
          <a:ext cx="1561037" cy="991259"/>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Merging </a:t>
          </a:r>
        </a:p>
      </dsp:txBody>
      <dsp:txXfrm>
        <a:off x="2110416" y="1341098"/>
        <a:ext cx="1502971" cy="933193"/>
      </dsp:txXfrm>
    </dsp:sp>
    <dsp:sp modelId="{F03246E3-19F3-D248-B3E9-41FA424113AC}">
      <dsp:nvSpPr>
        <dsp:cNvPr id="0" name=""/>
        <dsp:cNvSpPr/>
      </dsp:nvSpPr>
      <dsp:spPr>
        <a:xfrm>
          <a:off x="3815870" y="1147288"/>
          <a:ext cx="1561037" cy="99125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05769B-AB28-1948-AFC8-777425AA8B3C}">
      <dsp:nvSpPr>
        <dsp:cNvPr id="0" name=""/>
        <dsp:cNvSpPr/>
      </dsp:nvSpPr>
      <dsp:spPr>
        <a:xfrm>
          <a:off x="3989319" y="1312065"/>
          <a:ext cx="1561037" cy="991259"/>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NLP Cleanup</a:t>
          </a:r>
        </a:p>
      </dsp:txBody>
      <dsp:txXfrm>
        <a:off x="4018352" y="1341098"/>
        <a:ext cx="1502971" cy="9331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27DB3-487D-4A5B-B112-1452E1CCA43E}">
      <dsp:nvSpPr>
        <dsp:cNvPr id="0" name=""/>
        <dsp:cNvSpPr/>
      </dsp:nvSpPr>
      <dsp:spPr>
        <a:xfrm>
          <a:off x="736819" y="637674"/>
          <a:ext cx="1128937" cy="1128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3B7060-0401-48B7-AF45-2E18BC90EFB7}">
      <dsp:nvSpPr>
        <dsp:cNvPr id="0" name=""/>
        <dsp:cNvSpPr/>
      </dsp:nvSpPr>
      <dsp:spPr>
        <a:xfrm>
          <a:off x="46912" y="2092938"/>
          <a:ext cx="250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Markets feeling good? We’re in!</a:t>
          </a:r>
        </a:p>
      </dsp:txBody>
      <dsp:txXfrm>
        <a:off x="46912" y="2092938"/>
        <a:ext cx="2508750" cy="720000"/>
      </dsp:txXfrm>
    </dsp:sp>
    <dsp:sp modelId="{0087924B-1F78-4911-B45E-6EE784FDC75B}">
      <dsp:nvSpPr>
        <dsp:cNvPr id="0" name=""/>
        <dsp:cNvSpPr/>
      </dsp:nvSpPr>
      <dsp:spPr>
        <a:xfrm>
          <a:off x="3684600" y="637674"/>
          <a:ext cx="1128937" cy="1128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4FF53F-4695-4038-A210-51822BA6419E}">
      <dsp:nvSpPr>
        <dsp:cNvPr id="0" name=""/>
        <dsp:cNvSpPr/>
      </dsp:nvSpPr>
      <dsp:spPr>
        <a:xfrm>
          <a:off x="2994694" y="2092938"/>
          <a:ext cx="250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Markets feeling bad? We’re in!</a:t>
          </a:r>
        </a:p>
      </dsp:txBody>
      <dsp:txXfrm>
        <a:off x="2994694" y="2092938"/>
        <a:ext cx="2508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88EDDE-F59A-7444-9035-23CB85C506AC}">
      <dsp:nvSpPr>
        <dsp:cNvPr id="0" name=""/>
        <dsp:cNvSpPr/>
      </dsp:nvSpPr>
      <dsp:spPr>
        <a:xfrm rot="16200000">
          <a:off x="1930475" y="465570"/>
          <a:ext cx="345061" cy="2519471"/>
        </a:xfrm>
        <a:prstGeom prst="round2Same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Monday</a:t>
          </a:r>
        </a:p>
      </dsp:txBody>
      <dsp:txXfrm rot="5400000">
        <a:off x="860114" y="1569619"/>
        <a:ext cx="2502627" cy="311373"/>
      </dsp:txXfrm>
    </dsp:sp>
    <dsp:sp modelId="{067522E3-09E3-864F-937F-BBF883203564}">
      <dsp:nvSpPr>
        <dsp:cNvPr id="0" name=""/>
        <dsp:cNvSpPr/>
      </dsp:nvSpPr>
      <dsp:spPr>
        <a:xfrm>
          <a:off x="3446" y="0"/>
          <a:ext cx="4199119" cy="1207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endParaRPr lang="en-US" sz="1100" kern="1200"/>
        </a:p>
      </dsp:txBody>
      <dsp:txXfrm>
        <a:off x="3446" y="0"/>
        <a:ext cx="4199119" cy="1207714"/>
      </dsp:txXfrm>
    </dsp:sp>
    <dsp:sp modelId="{95EFA021-BE10-1446-A97F-E8EA7357285B}">
      <dsp:nvSpPr>
        <dsp:cNvPr id="0" name=""/>
        <dsp:cNvSpPr/>
      </dsp:nvSpPr>
      <dsp:spPr>
        <a:xfrm>
          <a:off x="2103006" y="1276726"/>
          <a:ext cx="0" cy="276049"/>
        </a:xfrm>
        <a:prstGeom prst="line">
          <a:avLst/>
        </a:prstGeom>
        <a:noFill/>
        <a:ln w="9525"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A35AD61-2BF8-C645-B05D-06BE3E1D0654}">
      <dsp:nvSpPr>
        <dsp:cNvPr id="0" name=""/>
        <dsp:cNvSpPr/>
      </dsp:nvSpPr>
      <dsp:spPr>
        <a:xfrm>
          <a:off x="2068500" y="1207714"/>
          <a:ext cx="69012" cy="69012"/>
        </a:xfrm>
        <a:prstGeom prst="ellipse">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w="9525"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75EF61B3-D133-1F48-92E5-3AD46520EE07}">
      <dsp:nvSpPr>
        <dsp:cNvPr id="0" name=""/>
        <dsp:cNvSpPr/>
      </dsp:nvSpPr>
      <dsp:spPr>
        <a:xfrm>
          <a:off x="3362742" y="1552775"/>
          <a:ext cx="2519471" cy="345061"/>
        </a:xfrm>
        <a:prstGeom prst="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Tuesday</a:t>
          </a:r>
        </a:p>
      </dsp:txBody>
      <dsp:txXfrm>
        <a:off x="3362742" y="1552775"/>
        <a:ext cx="2519471" cy="345061"/>
      </dsp:txXfrm>
    </dsp:sp>
    <dsp:sp modelId="{EA5B58E4-0A76-B64D-8DC0-0D72630EB34E}">
      <dsp:nvSpPr>
        <dsp:cNvPr id="0" name=""/>
        <dsp:cNvSpPr/>
      </dsp:nvSpPr>
      <dsp:spPr>
        <a:xfrm>
          <a:off x="2522918" y="2242898"/>
          <a:ext cx="4199119" cy="1207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endParaRPr lang="en-US" sz="1100" kern="1200"/>
        </a:p>
      </dsp:txBody>
      <dsp:txXfrm>
        <a:off x="2522918" y="2242898"/>
        <a:ext cx="4199119" cy="1207714"/>
      </dsp:txXfrm>
    </dsp:sp>
    <dsp:sp modelId="{4DB064C4-AA79-9046-80C3-CD301F0A6533}">
      <dsp:nvSpPr>
        <dsp:cNvPr id="0" name=""/>
        <dsp:cNvSpPr/>
      </dsp:nvSpPr>
      <dsp:spPr>
        <a:xfrm>
          <a:off x="4622478" y="1897837"/>
          <a:ext cx="0" cy="276049"/>
        </a:xfrm>
        <a:prstGeom prst="line">
          <a:avLst/>
        </a:prstGeom>
        <a:noFill/>
        <a:ln w="9525"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21B9131-581A-624F-8469-07E53E262B7C}">
      <dsp:nvSpPr>
        <dsp:cNvPr id="0" name=""/>
        <dsp:cNvSpPr/>
      </dsp:nvSpPr>
      <dsp:spPr>
        <a:xfrm>
          <a:off x="4587972" y="2173886"/>
          <a:ext cx="69012" cy="69012"/>
        </a:xfrm>
        <a:prstGeom prst="ellipse">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w="9525"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379F3E63-2042-0141-A33A-65FEA6AE493E}">
      <dsp:nvSpPr>
        <dsp:cNvPr id="0" name=""/>
        <dsp:cNvSpPr/>
      </dsp:nvSpPr>
      <dsp:spPr>
        <a:xfrm>
          <a:off x="5882214" y="1552775"/>
          <a:ext cx="2519471" cy="345061"/>
        </a:xfrm>
        <a:prstGeom prst="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Wednesday</a:t>
          </a:r>
        </a:p>
      </dsp:txBody>
      <dsp:txXfrm>
        <a:off x="5882214" y="1552775"/>
        <a:ext cx="2519471" cy="345061"/>
      </dsp:txXfrm>
    </dsp:sp>
    <dsp:sp modelId="{F712C30F-1036-7F46-8676-8D36268FD8C5}">
      <dsp:nvSpPr>
        <dsp:cNvPr id="0" name=""/>
        <dsp:cNvSpPr/>
      </dsp:nvSpPr>
      <dsp:spPr>
        <a:xfrm>
          <a:off x="5042390" y="0"/>
          <a:ext cx="4199119" cy="1207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endParaRPr lang="en-US" sz="1100" kern="1200"/>
        </a:p>
      </dsp:txBody>
      <dsp:txXfrm>
        <a:off x="5042390" y="0"/>
        <a:ext cx="4199119" cy="1207714"/>
      </dsp:txXfrm>
    </dsp:sp>
    <dsp:sp modelId="{C2A24D28-02E3-E649-8F4D-34659C887988}">
      <dsp:nvSpPr>
        <dsp:cNvPr id="0" name=""/>
        <dsp:cNvSpPr/>
      </dsp:nvSpPr>
      <dsp:spPr>
        <a:xfrm>
          <a:off x="7141949" y="1276726"/>
          <a:ext cx="0" cy="276049"/>
        </a:xfrm>
        <a:prstGeom prst="line">
          <a:avLst/>
        </a:prstGeom>
        <a:noFill/>
        <a:ln w="9525"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24A490D-8623-0045-AF19-004A901EBDBB}">
      <dsp:nvSpPr>
        <dsp:cNvPr id="0" name=""/>
        <dsp:cNvSpPr/>
      </dsp:nvSpPr>
      <dsp:spPr>
        <a:xfrm>
          <a:off x="7107443" y="1207714"/>
          <a:ext cx="69012" cy="69012"/>
        </a:xfrm>
        <a:prstGeom prst="ellipse">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w="9525"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EB8E99DE-D9C9-704A-9E55-00BBBF26F957}">
      <dsp:nvSpPr>
        <dsp:cNvPr id="0" name=""/>
        <dsp:cNvSpPr/>
      </dsp:nvSpPr>
      <dsp:spPr>
        <a:xfrm rot="5400000">
          <a:off x="9488890" y="465570"/>
          <a:ext cx="345061" cy="2519471"/>
        </a:xfrm>
        <a:prstGeom prst="round2Same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Thursday</a:t>
          </a:r>
        </a:p>
      </dsp:txBody>
      <dsp:txXfrm rot="-5400000">
        <a:off x="8401685" y="1569619"/>
        <a:ext cx="2502627" cy="311373"/>
      </dsp:txXfrm>
    </dsp:sp>
    <dsp:sp modelId="{B018A8EB-3BBA-3D40-A147-C6728C047397}">
      <dsp:nvSpPr>
        <dsp:cNvPr id="0" name=""/>
        <dsp:cNvSpPr/>
      </dsp:nvSpPr>
      <dsp:spPr>
        <a:xfrm>
          <a:off x="7561861" y="2242898"/>
          <a:ext cx="4199119" cy="1207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endParaRPr lang="en-US" sz="1100" kern="1200"/>
        </a:p>
      </dsp:txBody>
      <dsp:txXfrm>
        <a:off x="7561861" y="2242898"/>
        <a:ext cx="4199119" cy="1207714"/>
      </dsp:txXfrm>
    </dsp:sp>
    <dsp:sp modelId="{8F67F503-220D-5944-B649-39ECB9739233}">
      <dsp:nvSpPr>
        <dsp:cNvPr id="0" name=""/>
        <dsp:cNvSpPr/>
      </dsp:nvSpPr>
      <dsp:spPr>
        <a:xfrm>
          <a:off x="9661421" y="1897837"/>
          <a:ext cx="0" cy="276049"/>
        </a:xfrm>
        <a:prstGeom prst="line">
          <a:avLst/>
        </a:prstGeom>
        <a:noFill/>
        <a:ln w="9525"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9EA0C86-92D5-A24E-9F79-6A21C641342D}">
      <dsp:nvSpPr>
        <dsp:cNvPr id="0" name=""/>
        <dsp:cNvSpPr/>
      </dsp:nvSpPr>
      <dsp:spPr>
        <a:xfrm>
          <a:off x="9626915" y="2173886"/>
          <a:ext cx="69012" cy="69012"/>
        </a:xfrm>
        <a:prstGeom prst="ellipse">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w="9525"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10/6/22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10/6/22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10/6/22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10/6/22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26.png"/><Relationship Id="rId7" Type="http://schemas.openxmlformats.org/officeDocument/2006/relationships/diagramLayout" Target="../diagrams/layout4.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image" Target="../media/image28.png"/><Relationship Id="rId10" Type="http://schemas.microsoft.com/office/2007/relationships/diagramDrawing" Target="../diagrams/drawing4.xml"/><Relationship Id="rId4" Type="http://schemas.openxmlformats.org/officeDocument/2006/relationships/image" Target="../media/image27.png"/><Relationship Id="rId9" Type="http://schemas.openxmlformats.org/officeDocument/2006/relationships/diagramColors" Target="../diagrams/colors4.xml"/></Relationships>
</file>

<file path=ppt/slides/_rels/slide1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3.jpeg"/><Relationship Id="rId7" Type="http://schemas.openxmlformats.org/officeDocument/2006/relationships/diagramColors" Target="../diagrams/colors2.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9.png"/><Relationship Id="rId7" Type="http://schemas.openxmlformats.org/officeDocument/2006/relationships/diagramColors" Target="../diagrams/colors3.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6621CF-F493-40D5-98AE-24A9D3AD4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0"/>
            <a:ext cx="12194875" cy="4950268"/>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B24D2E-BF92-3601-AD4E-828FE725D325}"/>
              </a:ext>
            </a:extLst>
          </p:cNvPr>
          <p:cNvSpPr>
            <a:spLocks noGrp="1"/>
          </p:cNvSpPr>
          <p:nvPr>
            <p:ph type="ctrTitle"/>
          </p:nvPr>
        </p:nvSpPr>
        <p:spPr>
          <a:xfrm>
            <a:off x="5078896" y="643467"/>
            <a:ext cx="5975956" cy="4127545"/>
          </a:xfrm>
        </p:spPr>
        <p:txBody>
          <a:bodyPr anchor="ctr">
            <a:normAutofit/>
          </a:bodyPr>
          <a:lstStyle/>
          <a:p>
            <a:r>
              <a:rPr lang="en-US" sz="4400">
                <a:latin typeface="Amasis MT Pro" panose="020F0502020204030204" pitchFamily="34" charset="0"/>
                <a:cs typeface="AngsanaUPC" panose="02020603050405020304" pitchFamily="18" charset="-34"/>
              </a:rPr>
              <a:t>Columbia Fintech bootcamp </a:t>
            </a:r>
            <a:br>
              <a:rPr lang="en-US" sz="4400">
                <a:latin typeface="Amasis MT Pro" panose="020F0502020204030204" pitchFamily="34" charset="0"/>
                <a:cs typeface="AngsanaUPC" panose="02020603050405020304" pitchFamily="18" charset="-34"/>
              </a:rPr>
            </a:br>
            <a:r>
              <a:rPr lang="en-US" sz="4400">
                <a:latin typeface="Amasis MT Pro" panose="020F0502020204030204" pitchFamily="34" charset="0"/>
                <a:cs typeface="AngsanaUPC" panose="02020603050405020304" pitchFamily="18" charset="-34"/>
              </a:rPr>
              <a:t>project 2 – Algorithmic trading Strategy</a:t>
            </a:r>
            <a:br>
              <a:rPr lang="en-US" sz="4400"/>
            </a:br>
            <a:endParaRPr lang="en-US" sz="4400"/>
          </a:p>
        </p:txBody>
      </p:sp>
      <p:sp>
        <p:nvSpPr>
          <p:cNvPr id="11" name="Rectangle 10">
            <a:extLst>
              <a:ext uri="{FF2B5EF4-FFF2-40B4-BE49-F238E27FC236}">
                <a16:creationId xmlns:a16="http://schemas.microsoft.com/office/drawing/2014/main" id="{CADEE02A-D296-42EA-88F5-7803F69CE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4950269"/>
            <a:ext cx="12191695" cy="1907732"/>
          </a:xfrm>
          <a:prstGeom prst="rect">
            <a:avLst/>
          </a:prstGeom>
          <a:solidFill>
            <a:schemeClr val="accent1"/>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6AB4D01C-CABC-6208-03CD-6C134E644E41}"/>
              </a:ext>
            </a:extLst>
          </p:cNvPr>
          <p:cNvSpPr>
            <a:spLocks noGrp="1"/>
          </p:cNvSpPr>
          <p:nvPr>
            <p:ph type="subTitle" idx="1"/>
          </p:nvPr>
        </p:nvSpPr>
        <p:spPr>
          <a:xfrm>
            <a:off x="5078896" y="5118231"/>
            <a:ext cx="5975956" cy="977621"/>
          </a:xfrm>
        </p:spPr>
        <p:txBody>
          <a:bodyPr>
            <a:normAutofit/>
          </a:bodyPr>
          <a:lstStyle/>
          <a:p>
            <a:r>
              <a:rPr lang="en-US">
                <a:solidFill>
                  <a:srgbClr val="FFFFFF"/>
                </a:solidFill>
              </a:rPr>
              <a:t>JEFF smith, Mike cutno, Russell moore, sheng gao</a:t>
            </a:r>
          </a:p>
        </p:txBody>
      </p:sp>
      <p:pic>
        <p:nvPicPr>
          <p:cNvPr id="5" name="Picture 4" descr="Financial graphs on a dark display">
            <a:extLst>
              <a:ext uri="{FF2B5EF4-FFF2-40B4-BE49-F238E27FC236}">
                <a16:creationId xmlns:a16="http://schemas.microsoft.com/office/drawing/2014/main" id="{2C40C3A6-5CAC-57AE-9DC8-DBC2C54E736A}"/>
              </a:ext>
            </a:extLst>
          </p:cNvPr>
          <p:cNvPicPr>
            <a:picLocks noChangeAspect="1"/>
          </p:cNvPicPr>
          <p:nvPr/>
        </p:nvPicPr>
        <p:blipFill rotWithShape="1">
          <a:blip r:embed="rId2"/>
          <a:srcRect l="25902" r="31710"/>
          <a:stretch/>
        </p:blipFill>
        <p:spPr>
          <a:xfrm>
            <a:off x="3179" y="-2"/>
            <a:ext cx="4651117" cy="6858002"/>
          </a:xfrm>
          <a:prstGeom prst="rect">
            <a:avLst/>
          </a:prstGeom>
        </p:spPr>
      </p:pic>
    </p:spTree>
    <p:extLst>
      <p:ext uri="{BB962C8B-B14F-4D97-AF65-F5344CB8AC3E}">
        <p14:creationId xmlns:p14="http://schemas.microsoft.com/office/powerpoint/2010/main" val="346426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9BC59-CF3A-3842-BA53-8773468B5F22}"/>
              </a:ext>
            </a:extLst>
          </p:cNvPr>
          <p:cNvSpPr>
            <a:spLocks noGrp="1"/>
          </p:cNvSpPr>
          <p:nvPr>
            <p:ph type="title"/>
          </p:nvPr>
        </p:nvSpPr>
        <p:spPr>
          <a:xfrm>
            <a:off x="1451579" y="804519"/>
            <a:ext cx="9603275" cy="1049235"/>
          </a:xfrm>
        </p:spPr>
        <p:txBody>
          <a:bodyPr>
            <a:normAutofit/>
          </a:bodyPr>
          <a:lstStyle/>
          <a:p>
            <a:r>
              <a:rPr lang="en-US" b="1" dirty="0">
                <a:latin typeface="Amasis MT Pro" panose="02040504050005020304" pitchFamily="18" charset="77"/>
              </a:rPr>
              <a:t>Our returns $$$</a:t>
            </a:r>
          </a:p>
        </p:txBody>
      </p:sp>
      <p:pic>
        <p:nvPicPr>
          <p:cNvPr id="7" name="Picture 6" descr="A screenshot of a computer&#10;&#10;Description automatically generated">
            <a:extLst>
              <a:ext uri="{FF2B5EF4-FFF2-40B4-BE49-F238E27FC236}">
                <a16:creationId xmlns:a16="http://schemas.microsoft.com/office/drawing/2014/main" id="{6DA307EC-C001-4C56-FCE8-2866929BA5BF}"/>
              </a:ext>
            </a:extLst>
          </p:cNvPr>
          <p:cNvPicPr>
            <a:picLocks noChangeAspect="1"/>
          </p:cNvPicPr>
          <p:nvPr/>
        </p:nvPicPr>
        <p:blipFill>
          <a:blip r:embed="rId2"/>
          <a:stretch>
            <a:fillRect/>
          </a:stretch>
        </p:blipFill>
        <p:spPr>
          <a:xfrm>
            <a:off x="791831" y="1926798"/>
            <a:ext cx="3295917" cy="1911632"/>
          </a:xfrm>
          <a:prstGeom prst="rect">
            <a:avLst/>
          </a:prstGeom>
        </p:spPr>
      </p:pic>
      <p:pic>
        <p:nvPicPr>
          <p:cNvPr id="4102" name="Picture 6">
            <a:extLst>
              <a:ext uri="{FF2B5EF4-FFF2-40B4-BE49-F238E27FC236}">
                <a16:creationId xmlns:a16="http://schemas.microsoft.com/office/drawing/2014/main" id="{EB8E965D-9DAD-9A5A-B0E8-94E5FAD2F07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06681" y="1909137"/>
            <a:ext cx="3394024" cy="190913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E598370-C248-3228-8DC5-678E64D6278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968193" y="4948863"/>
            <a:ext cx="3394025" cy="19091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A395A9FE-499A-0298-6F0A-1A268216D6E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866938" y="4868538"/>
            <a:ext cx="3674055" cy="206665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106" name="Content Placeholder 2">
            <a:extLst>
              <a:ext uri="{FF2B5EF4-FFF2-40B4-BE49-F238E27FC236}">
                <a16:creationId xmlns:a16="http://schemas.microsoft.com/office/drawing/2014/main" id="{B912D61C-56BD-66F5-F5FF-B7A9C688E2D1}"/>
              </a:ext>
            </a:extLst>
          </p:cNvPr>
          <p:cNvGraphicFramePr/>
          <p:nvPr>
            <p:extLst>
              <p:ext uri="{D42A27DB-BD31-4B8C-83A1-F6EECF244321}">
                <p14:modId xmlns:p14="http://schemas.microsoft.com/office/powerpoint/2010/main" val="1194267587"/>
              </p:ext>
            </p:extLst>
          </p:nvPr>
        </p:nvGraphicFramePr>
        <p:xfrm>
          <a:off x="99623" y="2669167"/>
          <a:ext cx="11764428" cy="345061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66914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297" name="Rectangle 10296">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299" name="Picture 10298">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0301" name="Straight Connector 10300">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0303" name="Straight Connector 10302">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0305" name="Rectangle 10304">
            <a:extLst>
              <a:ext uri="{FF2B5EF4-FFF2-40B4-BE49-F238E27FC236}">
                <a16:creationId xmlns:a16="http://schemas.microsoft.com/office/drawing/2014/main" id="{11587617-1CD9-4BB4-8FDB-02547523F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7" name="Rectangle 10306">
            <a:extLst>
              <a:ext uri="{FF2B5EF4-FFF2-40B4-BE49-F238E27FC236}">
                <a16:creationId xmlns:a16="http://schemas.microsoft.com/office/drawing/2014/main" id="{B2359BEA-F467-446B-9ED2-7DE4AE394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1EAF6E35-282E-08B8-9981-29F2C7BA622C}"/>
              </a:ext>
            </a:extLst>
          </p:cNvPr>
          <p:cNvSpPr>
            <a:spLocks noGrp="1"/>
          </p:cNvSpPr>
          <p:nvPr>
            <p:ph type="title"/>
          </p:nvPr>
        </p:nvSpPr>
        <p:spPr>
          <a:xfrm>
            <a:off x="1776729" y="4459039"/>
            <a:ext cx="8643011" cy="551528"/>
          </a:xfrm>
        </p:spPr>
        <p:txBody>
          <a:bodyPr vert="horz" lIns="91440" tIns="45720" rIns="91440" bIns="0" rtlCol="0" anchor="b">
            <a:normAutofit/>
          </a:bodyPr>
          <a:lstStyle/>
          <a:p>
            <a:r>
              <a:rPr lang="en-US" sz="2800"/>
              <a:t>Thank you! let’s trade and make money$$$ </a:t>
            </a:r>
          </a:p>
        </p:txBody>
      </p:sp>
      <p:pic>
        <p:nvPicPr>
          <p:cNvPr id="10242" name="Picture 2" descr="Money Aka Fun Coupons GIF - Money Fun Coupons Wolf Of Wall Street -  Discover &amp; Share GIFs">
            <a:extLst>
              <a:ext uri="{FF2B5EF4-FFF2-40B4-BE49-F238E27FC236}">
                <a16:creationId xmlns:a16="http://schemas.microsoft.com/office/drawing/2014/main" id="{A0D67356-1F9B-2252-247A-BF90522B107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71137" y="653893"/>
            <a:ext cx="8648601" cy="3632412"/>
          </a:xfrm>
          <a:prstGeom prst="rect">
            <a:avLst/>
          </a:prstGeom>
          <a:noFill/>
          <a:extLst>
            <a:ext uri="{909E8E84-426E-40DD-AFC4-6F175D3DCCD1}">
              <a14:hiddenFill xmlns:a14="http://schemas.microsoft.com/office/drawing/2010/main">
                <a:solidFill>
                  <a:srgbClr val="FFFFFF"/>
                </a:solidFill>
              </a14:hiddenFill>
            </a:ext>
          </a:extLst>
        </p:spPr>
      </p:pic>
      <p:cxnSp>
        <p:nvCxnSpPr>
          <p:cNvPr id="10309" name="Straight Connector 10308">
            <a:extLst>
              <a:ext uri="{FF2B5EF4-FFF2-40B4-BE49-F238E27FC236}">
                <a16:creationId xmlns:a16="http://schemas.microsoft.com/office/drawing/2014/main" id="{07C4A58F-EDCB-42E6-BB21-2D410EF0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0311" name="Picture 10310">
            <a:extLst>
              <a:ext uri="{FF2B5EF4-FFF2-40B4-BE49-F238E27FC236}">
                <a16:creationId xmlns:a16="http://schemas.microsoft.com/office/drawing/2014/main" id="{CEF18BD6-B169-4CEE-BB3D-71DFD6A833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0313" name="Straight Connector 10312">
            <a:extLst>
              <a:ext uri="{FF2B5EF4-FFF2-40B4-BE49-F238E27FC236}">
                <a16:creationId xmlns:a16="http://schemas.microsoft.com/office/drawing/2014/main" id="{0C253CD2-F713-407C-B979-22CDBA531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882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85F198-A17A-E0A3-ACCA-A3413331F911}"/>
              </a:ext>
            </a:extLst>
          </p:cNvPr>
          <p:cNvSpPr>
            <a:spLocks noGrp="1"/>
          </p:cNvSpPr>
          <p:nvPr>
            <p:ph type="title"/>
          </p:nvPr>
        </p:nvSpPr>
        <p:spPr>
          <a:xfrm>
            <a:off x="1451579" y="804519"/>
            <a:ext cx="9603275" cy="1049235"/>
          </a:xfrm>
        </p:spPr>
        <p:txBody>
          <a:bodyPr>
            <a:normAutofit/>
          </a:bodyPr>
          <a:lstStyle/>
          <a:p>
            <a:r>
              <a:rPr lang="en-US" dirty="0"/>
              <a:t>Executive summary</a:t>
            </a:r>
          </a:p>
        </p:txBody>
      </p:sp>
      <p:cxnSp>
        <p:nvCxnSpPr>
          <p:cNvPr id="11" name="Straight Connector 10">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5" name="Content Placeholder 2">
            <a:extLst>
              <a:ext uri="{FF2B5EF4-FFF2-40B4-BE49-F238E27FC236}">
                <a16:creationId xmlns:a16="http://schemas.microsoft.com/office/drawing/2014/main" id="{001E60AC-2293-B97A-2B01-126262EFC8B4}"/>
              </a:ext>
            </a:extLst>
          </p:cNvPr>
          <p:cNvGraphicFramePr>
            <a:graphicFrameLocks noGrp="1"/>
          </p:cNvGraphicFramePr>
          <p:nvPr>
            <p:ph idx="1"/>
            <p:extLst>
              <p:ext uri="{D42A27DB-BD31-4B8C-83A1-F6EECF244321}">
                <p14:modId xmlns:p14="http://schemas.microsoft.com/office/powerpoint/2010/main" val="2472298447"/>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4908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6164" name="Rectangle 6163">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66" name="Straight Connector 6165">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053F7B56-82A8-25F2-F5F6-CD6C3AC09D4D}"/>
              </a:ext>
            </a:extLst>
          </p:cNvPr>
          <p:cNvSpPr>
            <a:spLocks noGrp="1"/>
          </p:cNvSpPr>
          <p:nvPr>
            <p:ph type="title"/>
          </p:nvPr>
        </p:nvSpPr>
        <p:spPr>
          <a:xfrm>
            <a:off x="1451580" y="804520"/>
            <a:ext cx="3530157" cy="1049235"/>
          </a:xfrm>
        </p:spPr>
        <p:txBody>
          <a:bodyPr>
            <a:normAutofit/>
          </a:bodyPr>
          <a:lstStyle/>
          <a:p>
            <a:r>
              <a:rPr lang="en-US" dirty="0"/>
              <a:t>Sentimental analysis</a:t>
            </a:r>
          </a:p>
        </p:txBody>
      </p:sp>
      <p:sp>
        <p:nvSpPr>
          <p:cNvPr id="6168" name="Rectangle 6167">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D4216591-F7D3-F414-19C4-919BE49C43CB}"/>
              </a:ext>
            </a:extLst>
          </p:cNvPr>
          <p:cNvSpPr>
            <a:spLocks noGrp="1"/>
          </p:cNvSpPr>
          <p:nvPr>
            <p:ph idx="1"/>
          </p:nvPr>
        </p:nvSpPr>
        <p:spPr>
          <a:xfrm>
            <a:off x="1451581" y="2015732"/>
            <a:ext cx="3526523" cy="3450613"/>
          </a:xfrm>
        </p:spPr>
        <p:txBody>
          <a:bodyPr>
            <a:normAutofit/>
          </a:bodyPr>
          <a:lstStyle/>
          <a:p>
            <a:r>
              <a:rPr lang="en-US" dirty="0"/>
              <a:t>Alpaca News API</a:t>
            </a:r>
          </a:p>
          <a:p>
            <a:r>
              <a:rPr lang="en-US" dirty="0" err="1"/>
              <a:t>Marketaux</a:t>
            </a:r>
            <a:endParaRPr lang="en-US" dirty="0"/>
          </a:p>
          <a:p>
            <a:r>
              <a:rPr lang="en-US" dirty="0"/>
              <a:t>News API</a:t>
            </a:r>
          </a:p>
        </p:txBody>
      </p:sp>
      <p:grpSp>
        <p:nvGrpSpPr>
          <p:cNvPr id="6170" name="Group 6169">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6171" name="Rectangle 6170">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72" name="Rectangle 6171">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146" name="Picture 2">
            <a:extLst>
              <a:ext uri="{FF2B5EF4-FFF2-40B4-BE49-F238E27FC236}">
                <a16:creationId xmlns:a16="http://schemas.microsoft.com/office/drawing/2014/main" id="{7CD140F9-2E27-B8A9-73FF-03DD585D28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83" r="26802" b="-1"/>
          <a:stretch/>
        </p:blipFill>
        <p:spPr bwMode="auto">
          <a:xfrm>
            <a:off x="6093926" y="1116345"/>
            <a:ext cx="4821551" cy="3866172"/>
          </a:xfrm>
          <a:prstGeom prst="rect">
            <a:avLst/>
          </a:prstGeom>
          <a:noFill/>
          <a:extLst>
            <a:ext uri="{909E8E84-426E-40DD-AFC4-6F175D3DCCD1}">
              <a14:hiddenFill xmlns:a14="http://schemas.microsoft.com/office/drawing/2010/main">
                <a:solidFill>
                  <a:srgbClr val="FFFFFF"/>
                </a:solidFill>
              </a14:hiddenFill>
            </a:ext>
          </a:extLst>
        </p:spPr>
      </p:pic>
      <p:pic>
        <p:nvPicPr>
          <p:cNvPr id="6174" name="Picture 6173">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176" name="Straight Connector 6175">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117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177" name="Rectangle 7176">
            <a:extLst>
              <a:ext uri="{FF2B5EF4-FFF2-40B4-BE49-F238E27FC236}">
                <a16:creationId xmlns:a16="http://schemas.microsoft.com/office/drawing/2014/main" id="{EED2B910-B28F-4A54-B17C-8B7E5893A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79" name="Straight Connector 7178">
            <a:extLst>
              <a:ext uri="{FF2B5EF4-FFF2-40B4-BE49-F238E27FC236}">
                <a16:creationId xmlns:a16="http://schemas.microsoft.com/office/drawing/2014/main" id="{C545F118-1DF8-46A9-8A77-B3D9422CEA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98775"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2E27A7B-6DC5-5E00-0377-D8793E303F43}"/>
              </a:ext>
            </a:extLst>
          </p:cNvPr>
          <p:cNvSpPr>
            <a:spLocks noGrp="1"/>
          </p:cNvSpPr>
          <p:nvPr>
            <p:ph type="title"/>
          </p:nvPr>
        </p:nvSpPr>
        <p:spPr>
          <a:xfrm>
            <a:off x="5196457" y="804519"/>
            <a:ext cx="5550357" cy="1049235"/>
          </a:xfrm>
        </p:spPr>
        <p:txBody>
          <a:bodyPr>
            <a:normAutofit/>
          </a:bodyPr>
          <a:lstStyle/>
          <a:p>
            <a:r>
              <a:rPr lang="en-US" dirty="0"/>
              <a:t>Sentimental analysis: data prep</a:t>
            </a:r>
          </a:p>
        </p:txBody>
      </p:sp>
      <p:sp>
        <p:nvSpPr>
          <p:cNvPr id="7181" name="Rectangle 7180">
            <a:extLst>
              <a:ext uri="{FF2B5EF4-FFF2-40B4-BE49-F238E27FC236}">
                <a16:creationId xmlns:a16="http://schemas.microsoft.com/office/drawing/2014/main" id="{7CAB7D27-148D-4082-B160-72FAD580D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7170" name="Picture 2">
            <a:extLst>
              <a:ext uri="{FF2B5EF4-FFF2-40B4-BE49-F238E27FC236}">
                <a16:creationId xmlns:a16="http://schemas.microsoft.com/office/drawing/2014/main" id="{27B26E05-BD11-9756-1EDB-F9FE0D08D14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2239" y="1446871"/>
            <a:ext cx="4074836" cy="56028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EB4D6EF1-34D8-33C6-3FE8-EE467A4F8D2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2333" y="3137516"/>
            <a:ext cx="3734648" cy="24928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187" name="Content Placeholder 2">
            <a:extLst>
              <a:ext uri="{FF2B5EF4-FFF2-40B4-BE49-F238E27FC236}">
                <a16:creationId xmlns:a16="http://schemas.microsoft.com/office/drawing/2014/main" id="{C6B8D2A4-DE21-C57E-1557-84CB389F658C}"/>
              </a:ext>
            </a:extLst>
          </p:cNvPr>
          <p:cNvGraphicFramePr>
            <a:graphicFrameLocks noGrp="1"/>
          </p:cNvGraphicFramePr>
          <p:nvPr>
            <p:ph idx="1"/>
          </p:nvPr>
        </p:nvGraphicFramePr>
        <p:xfrm>
          <a:off x="5196457" y="2015732"/>
          <a:ext cx="5550357" cy="34506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183" name="Picture 7182">
            <a:extLst>
              <a:ext uri="{FF2B5EF4-FFF2-40B4-BE49-F238E27FC236}">
                <a16:creationId xmlns:a16="http://schemas.microsoft.com/office/drawing/2014/main" id="{CD88FC76-F691-462A-BCF9-0BA4F5DE6D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9">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185" name="Straight Connector 7184">
            <a:extLst>
              <a:ext uri="{FF2B5EF4-FFF2-40B4-BE49-F238E27FC236}">
                <a16:creationId xmlns:a16="http://schemas.microsoft.com/office/drawing/2014/main" id="{33204A7E-B7E9-42D0-9DC4-B82FDC8C4B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515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201" name="Rectangle 8200">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214" name="Picture 8202">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216" name="Straight Connector 8204">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8218" name="Straight Connector 8206">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8219" name="Rectangle 8208">
            <a:extLst>
              <a:ext uri="{FF2B5EF4-FFF2-40B4-BE49-F238E27FC236}">
                <a16:creationId xmlns:a16="http://schemas.microsoft.com/office/drawing/2014/main" id="{E7ABCFA2-55B0-438C-A39A-637FFC624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0" name="Rectangle 8210">
            <a:extLst>
              <a:ext uri="{FF2B5EF4-FFF2-40B4-BE49-F238E27FC236}">
                <a16:creationId xmlns:a16="http://schemas.microsoft.com/office/drawing/2014/main" id="{1BD2C934-710E-4E0E-9ED4-03F07E019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044231D2-B22D-4824-A197-125E5EFEDCF7}"/>
              </a:ext>
            </a:extLst>
          </p:cNvPr>
          <p:cNvSpPr>
            <a:spLocks noGrp="1"/>
          </p:cNvSpPr>
          <p:nvPr>
            <p:ph type="title"/>
          </p:nvPr>
        </p:nvSpPr>
        <p:spPr>
          <a:xfrm>
            <a:off x="485695" y="1474969"/>
            <a:ext cx="3026558" cy="1868760"/>
          </a:xfrm>
        </p:spPr>
        <p:txBody>
          <a:bodyPr vert="horz" lIns="91440" tIns="45720" rIns="91440" bIns="0" rtlCol="0" anchor="b">
            <a:normAutofit/>
          </a:bodyPr>
          <a:lstStyle/>
          <a:p>
            <a:r>
              <a:rPr lang="en-US" sz="3300"/>
              <a:t>Sentimental Analysis: NLP </a:t>
            </a:r>
          </a:p>
        </p:txBody>
      </p:sp>
      <p:cxnSp>
        <p:nvCxnSpPr>
          <p:cNvPr id="8213" name="Straight Connector 8212">
            <a:extLst>
              <a:ext uri="{FF2B5EF4-FFF2-40B4-BE49-F238E27FC236}">
                <a16:creationId xmlns:a16="http://schemas.microsoft.com/office/drawing/2014/main" id="{0AD0F4F3-8F5C-421F-9FC1-DB3ED0BF6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09" y="3526496"/>
            <a:ext cx="3023617"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8194" name="Picture 2">
            <a:extLst>
              <a:ext uri="{FF2B5EF4-FFF2-40B4-BE49-F238E27FC236}">
                <a16:creationId xmlns:a16="http://schemas.microsoft.com/office/drawing/2014/main" id="{38CE26E1-3FAF-507B-583B-3D805AAC040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002204" y="1238777"/>
            <a:ext cx="3692411" cy="364625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166128A3-8197-DD74-7D0F-A9FDCA3D584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858342" y="1612634"/>
            <a:ext cx="3692411" cy="2898542"/>
          </a:xfrm>
          <a:prstGeom prst="rect">
            <a:avLst/>
          </a:prstGeom>
          <a:noFill/>
          <a:extLst>
            <a:ext uri="{909E8E84-426E-40DD-AFC4-6F175D3DCCD1}">
              <a14:hiddenFill xmlns:a14="http://schemas.microsoft.com/office/drawing/2010/main">
                <a:solidFill>
                  <a:srgbClr val="FFFFFF"/>
                </a:solidFill>
              </a14:hiddenFill>
            </a:ext>
          </a:extLst>
        </p:spPr>
      </p:pic>
      <p:pic>
        <p:nvPicPr>
          <p:cNvPr id="8215" name="Picture 8214">
            <a:extLst>
              <a:ext uri="{FF2B5EF4-FFF2-40B4-BE49-F238E27FC236}">
                <a16:creationId xmlns:a16="http://schemas.microsoft.com/office/drawing/2014/main" id="{B0A40572-62E5-460B-AD24-B6628527AC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217" name="Straight Connector 8216">
            <a:extLst>
              <a:ext uri="{FF2B5EF4-FFF2-40B4-BE49-F238E27FC236}">
                <a16:creationId xmlns:a16="http://schemas.microsoft.com/office/drawing/2014/main" id="{F1D872D4-D7E5-4CD8-9DAC-2BC612F08E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0617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25" name="Straight Connector 9224">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6B371F28-F00A-48C0-58F8-95988FF2C5DB}"/>
              </a:ext>
            </a:extLst>
          </p:cNvPr>
          <p:cNvSpPr>
            <a:spLocks noGrp="1"/>
          </p:cNvSpPr>
          <p:nvPr>
            <p:ph type="title"/>
          </p:nvPr>
        </p:nvSpPr>
        <p:spPr>
          <a:xfrm>
            <a:off x="1451580" y="804520"/>
            <a:ext cx="4176511" cy="1049235"/>
          </a:xfrm>
        </p:spPr>
        <p:txBody>
          <a:bodyPr>
            <a:normAutofit/>
          </a:bodyPr>
          <a:lstStyle/>
          <a:p>
            <a:r>
              <a:rPr lang="en-US" sz="2700"/>
              <a:t>Sentimental analysis: Random forest</a:t>
            </a:r>
          </a:p>
        </p:txBody>
      </p:sp>
      <p:sp>
        <p:nvSpPr>
          <p:cNvPr id="9227" name="Rectangle 9226">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C5799003-F960-CF9A-20D3-B91BE2E8470B}"/>
              </a:ext>
            </a:extLst>
          </p:cNvPr>
          <p:cNvSpPr>
            <a:spLocks noGrp="1"/>
          </p:cNvSpPr>
          <p:nvPr>
            <p:ph idx="1"/>
          </p:nvPr>
        </p:nvSpPr>
        <p:spPr>
          <a:xfrm>
            <a:off x="1451581" y="2015732"/>
            <a:ext cx="4172212" cy="3450613"/>
          </a:xfrm>
        </p:spPr>
        <p:txBody>
          <a:bodyPr>
            <a:normAutofit/>
          </a:bodyPr>
          <a:lstStyle/>
          <a:p>
            <a:r>
              <a:rPr lang="en-US" dirty="0"/>
              <a:t>K-folds cross validation</a:t>
            </a:r>
          </a:p>
          <a:p>
            <a:r>
              <a:rPr lang="en-US" dirty="0"/>
              <a:t>Estimators for Random Forest</a:t>
            </a:r>
          </a:p>
          <a:p>
            <a:r>
              <a:rPr lang="en-US" dirty="0"/>
              <a:t>Confusion Matrix</a:t>
            </a:r>
          </a:p>
          <a:p>
            <a:r>
              <a:rPr lang="en-US" dirty="0"/>
              <a:t>Term Frequency (TF)</a:t>
            </a:r>
          </a:p>
          <a:p>
            <a:r>
              <a:rPr lang="en-US" dirty="0"/>
              <a:t>Inverse Document Frequency (IDF)</a:t>
            </a:r>
          </a:p>
        </p:txBody>
      </p:sp>
      <p:pic>
        <p:nvPicPr>
          <p:cNvPr id="9218" name="Picture 2">
            <a:extLst>
              <a:ext uri="{FF2B5EF4-FFF2-40B4-BE49-F238E27FC236}">
                <a16:creationId xmlns:a16="http://schemas.microsoft.com/office/drawing/2014/main" id="{8CCF0162-24C2-50C6-D3B2-03127E7E93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4411" y="1685035"/>
            <a:ext cx="4960442" cy="2901858"/>
          </a:xfrm>
          <a:prstGeom prst="rect">
            <a:avLst/>
          </a:prstGeom>
          <a:noFill/>
          <a:extLst>
            <a:ext uri="{909E8E84-426E-40DD-AFC4-6F175D3DCCD1}">
              <a14:hiddenFill xmlns:a14="http://schemas.microsoft.com/office/drawing/2010/main">
                <a:solidFill>
                  <a:srgbClr val="FFFFFF"/>
                </a:solidFill>
              </a14:hiddenFill>
            </a:ext>
          </a:extLst>
        </p:spPr>
      </p:pic>
      <p:pic>
        <p:nvPicPr>
          <p:cNvPr id="9229" name="Picture 9228">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231" name="Straight Connector 9230">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252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61" name="Rectangle 1060">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3" name="Straight Connector 1062">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D8F7C2ED-030C-EF40-2825-8E3D2C5DF8F0}"/>
              </a:ext>
            </a:extLst>
          </p:cNvPr>
          <p:cNvSpPr>
            <a:spLocks noGrp="1"/>
          </p:cNvSpPr>
          <p:nvPr>
            <p:ph type="title"/>
          </p:nvPr>
        </p:nvSpPr>
        <p:spPr>
          <a:xfrm>
            <a:off x="1451580" y="804520"/>
            <a:ext cx="4176511" cy="1049235"/>
          </a:xfrm>
        </p:spPr>
        <p:txBody>
          <a:bodyPr vert="horz" lIns="91440" tIns="45720" rIns="91440" bIns="45720" rtlCol="0">
            <a:normAutofit/>
          </a:bodyPr>
          <a:lstStyle/>
          <a:p>
            <a:r>
              <a:rPr lang="en-US" dirty="0"/>
              <a:t>Our approach</a:t>
            </a:r>
          </a:p>
        </p:txBody>
      </p:sp>
      <p:sp>
        <p:nvSpPr>
          <p:cNvPr id="1065" name="Rectangle 1064">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Content Placeholder 4">
            <a:extLst>
              <a:ext uri="{FF2B5EF4-FFF2-40B4-BE49-F238E27FC236}">
                <a16:creationId xmlns:a16="http://schemas.microsoft.com/office/drawing/2014/main" id="{452C6185-5AC0-7080-5192-F68B139D3864}"/>
              </a:ext>
            </a:extLst>
          </p:cNvPr>
          <p:cNvSpPr>
            <a:spLocks noGrp="1"/>
          </p:cNvSpPr>
          <p:nvPr>
            <p:ph idx="1"/>
          </p:nvPr>
        </p:nvSpPr>
        <p:spPr>
          <a:xfrm>
            <a:off x="1451581" y="2015732"/>
            <a:ext cx="4172212" cy="3450613"/>
          </a:xfrm>
        </p:spPr>
        <p:txBody>
          <a:bodyPr vert="horz" lIns="91440" tIns="45720" rIns="91440" bIns="45720" rtlCol="0">
            <a:normAutofit/>
          </a:bodyPr>
          <a:lstStyle/>
          <a:p>
            <a:pPr>
              <a:spcAft>
                <a:spcPts val="600"/>
              </a:spcAft>
            </a:pPr>
            <a:r>
              <a:rPr lang="en-US" b="0" i="0" u="none" strike="noStrike"/>
              <a:t>Currently, we look at the market and decide when to run our quant below. In the future, we may be able to run our machine learning algorithm to start the trades and exit based on the technical indicators. </a:t>
            </a:r>
            <a:endParaRPr lang="en-US"/>
          </a:p>
        </p:txBody>
      </p:sp>
      <p:pic>
        <p:nvPicPr>
          <p:cNvPr id="1028" name="Picture 4">
            <a:extLst>
              <a:ext uri="{FF2B5EF4-FFF2-40B4-BE49-F238E27FC236}">
                <a16:creationId xmlns:a16="http://schemas.microsoft.com/office/drawing/2014/main" id="{3E9EE06A-B24B-1FCA-93A7-222689A949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4411" y="2577915"/>
            <a:ext cx="4960442" cy="1116098"/>
          </a:xfrm>
          <a:prstGeom prst="rect">
            <a:avLst/>
          </a:prstGeom>
          <a:noFill/>
          <a:extLst>
            <a:ext uri="{909E8E84-426E-40DD-AFC4-6F175D3DCCD1}">
              <a14:hiddenFill xmlns:a14="http://schemas.microsoft.com/office/drawing/2010/main">
                <a:solidFill>
                  <a:srgbClr val="FFFFFF"/>
                </a:solidFill>
              </a14:hiddenFill>
            </a:ext>
          </a:extLst>
        </p:spPr>
      </p:pic>
      <p:pic>
        <p:nvPicPr>
          <p:cNvPr id="1067" name="Picture 1066">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069" name="Straight Connector 1068">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107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D9A643A-A18D-442D-A729-DF6C133B5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0FC3E6-77E8-4844-B423-47C904BF0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18" name="Group 17">
            <a:extLst>
              <a:ext uri="{FF2B5EF4-FFF2-40B4-BE49-F238E27FC236}">
                <a16:creationId xmlns:a16="http://schemas.microsoft.com/office/drawing/2014/main" id="{6CA376F3-DB8D-48C4-ABA1-B7533050C5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9" y="482171"/>
            <a:ext cx="4074533" cy="5149101"/>
            <a:chOff x="7463259" y="583365"/>
            <a:chExt cx="4074533" cy="5181928"/>
          </a:xfrm>
        </p:grpSpPr>
        <p:sp>
          <p:nvSpPr>
            <p:cNvPr id="19" name="Rectangle 18">
              <a:extLst>
                <a:ext uri="{FF2B5EF4-FFF2-40B4-BE49-F238E27FC236}">
                  <a16:creationId xmlns:a16="http://schemas.microsoft.com/office/drawing/2014/main" id="{9E5B5E43-1CC0-4EC2-8431-91165908B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074533"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2C1B46-B2FD-4D30-9CBE-3793929068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345028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9D519FC3-E04F-4257-9948-C67007FD5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024" y="976036"/>
            <a:ext cx="3122837" cy="4138331"/>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E6402E77-BFD4-74C4-D345-798DD7030FA9}"/>
              </a:ext>
            </a:extLst>
          </p:cNvPr>
          <p:cNvPicPr>
            <a:picLocks noChangeAspect="1"/>
          </p:cNvPicPr>
          <p:nvPr/>
        </p:nvPicPr>
        <p:blipFill>
          <a:blip r:embed="rId2"/>
          <a:stretch>
            <a:fillRect/>
          </a:stretch>
        </p:blipFill>
        <p:spPr>
          <a:xfrm>
            <a:off x="938947" y="1058012"/>
            <a:ext cx="3456640" cy="1788812"/>
          </a:xfrm>
          <a:prstGeom prst="rect">
            <a:avLst/>
          </a:prstGeom>
        </p:spPr>
      </p:pic>
      <p:cxnSp>
        <p:nvCxnSpPr>
          <p:cNvPr id="24" name="Straight Connector 23">
            <a:extLst>
              <a:ext uri="{FF2B5EF4-FFF2-40B4-BE49-F238E27FC236}">
                <a16:creationId xmlns:a16="http://schemas.microsoft.com/office/drawing/2014/main" id="{6D00ADDD-D6F3-415A-8D00-11D98E3E37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98775"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E7B4336C-7078-0799-83EA-08E9F2A3985C}"/>
              </a:ext>
            </a:extLst>
          </p:cNvPr>
          <p:cNvSpPr>
            <a:spLocks noGrp="1"/>
          </p:cNvSpPr>
          <p:nvPr>
            <p:ph type="title"/>
          </p:nvPr>
        </p:nvSpPr>
        <p:spPr>
          <a:xfrm>
            <a:off x="5196457" y="804519"/>
            <a:ext cx="5550357" cy="1049235"/>
          </a:xfrm>
        </p:spPr>
        <p:txBody>
          <a:bodyPr>
            <a:normAutofit/>
          </a:bodyPr>
          <a:lstStyle/>
          <a:p>
            <a:r>
              <a:rPr lang="en-US" dirty="0"/>
              <a:t>How does the market feel? Look at the news!</a:t>
            </a:r>
          </a:p>
        </p:txBody>
      </p:sp>
      <p:pic>
        <p:nvPicPr>
          <p:cNvPr id="7" name="Picture 6" descr="A screenshot of a computer&#10;&#10;Description automatically generated with medium confidence">
            <a:extLst>
              <a:ext uri="{FF2B5EF4-FFF2-40B4-BE49-F238E27FC236}">
                <a16:creationId xmlns:a16="http://schemas.microsoft.com/office/drawing/2014/main" id="{89FEAB98-CC75-9540-F80B-5276A5421B57}"/>
              </a:ext>
            </a:extLst>
          </p:cNvPr>
          <p:cNvPicPr>
            <a:picLocks noChangeAspect="1"/>
          </p:cNvPicPr>
          <p:nvPr/>
        </p:nvPicPr>
        <p:blipFill>
          <a:blip r:embed="rId3"/>
          <a:stretch>
            <a:fillRect/>
          </a:stretch>
        </p:blipFill>
        <p:spPr>
          <a:xfrm>
            <a:off x="938947" y="3318357"/>
            <a:ext cx="3450289" cy="1569880"/>
          </a:xfrm>
          <a:prstGeom prst="rect">
            <a:avLst/>
          </a:prstGeom>
        </p:spPr>
      </p:pic>
      <p:graphicFrame>
        <p:nvGraphicFramePr>
          <p:cNvPr id="30" name="Content Placeholder 10">
            <a:extLst>
              <a:ext uri="{FF2B5EF4-FFF2-40B4-BE49-F238E27FC236}">
                <a16:creationId xmlns:a16="http://schemas.microsoft.com/office/drawing/2014/main" id="{FF1B711E-7CB6-D824-2CFE-8883309CE5EA}"/>
              </a:ext>
            </a:extLst>
          </p:cNvPr>
          <p:cNvGraphicFramePr>
            <a:graphicFrameLocks noGrp="1"/>
          </p:cNvGraphicFramePr>
          <p:nvPr>
            <p:ph idx="1"/>
          </p:nvPr>
        </p:nvGraphicFramePr>
        <p:xfrm>
          <a:off x="5196457" y="2015732"/>
          <a:ext cx="5550357" cy="34506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6" name="Picture 25">
            <a:extLst>
              <a:ext uri="{FF2B5EF4-FFF2-40B4-BE49-F238E27FC236}">
                <a16:creationId xmlns:a16="http://schemas.microsoft.com/office/drawing/2014/main" id="{C05B8F27-FE29-4AF0-8904-E14147A0E4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9">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8" name="Straight Connector 27">
            <a:extLst>
              <a:ext uri="{FF2B5EF4-FFF2-40B4-BE49-F238E27FC236}">
                <a16:creationId xmlns:a16="http://schemas.microsoft.com/office/drawing/2014/main" id="{EBC476F5-4468-4786-8EA4-6CF65200AF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633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081" name="Picture 308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083" name="Straight Connector 308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085" name="Straight Connector 308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087" name="Rectangle 3086">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7B588FC4-8890-0870-D2C3-088C75CC66AA}"/>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100"/>
              <a:t>How does the market feel? Look at the news!</a:t>
            </a:r>
          </a:p>
        </p:txBody>
      </p:sp>
      <p:sp>
        <p:nvSpPr>
          <p:cNvPr id="3" name="Content Placeholder 2">
            <a:extLst>
              <a:ext uri="{FF2B5EF4-FFF2-40B4-BE49-F238E27FC236}">
                <a16:creationId xmlns:a16="http://schemas.microsoft.com/office/drawing/2014/main" id="{4617F17E-841B-772F-4379-A2BA1618D47D}"/>
              </a:ext>
            </a:extLst>
          </p:cNvPr>
          <p:cNvSpPr>
            <a:spLocks noGrp="1"/>
          </p:cNvSpPr>
          <p:nvPr>
            <p:ph idx="1"/>
          </p:nvPr>
        </p:nvSpPr>
        <p:spPr>
          <a:xfrm>
            <a:off x="659302" y="3531204"/>
            <a:ext cx="2823919" cy="1610643"/>
          </a:xfrm>
        </p:spPr>
        <p:txBody>
          <a:bodyPr vert="horz" lIns="91440" tIns="91440" rIns="91440" bIns="91440" rtlCol="0">
            <a:noAutofit/>
          </a:bodyPr>
          <a:lstStyle/>
          <a:p>
            <a:pPr marL="0" indent="0">
              <a:buNone/>
            </a:pPr>
            <a:r>
              <a:rPr lang="en-US" i="0" u="none" strike="noStrike" cap="all" dirty="0"/>
              <a:t>The market is undecided about what it will do. I am out!!</a:t>
            </a:r>
            <a:endParaRPr lang="en-US" cap="all" dirty="0"/>
          </a:p>
        </p:txBody>
      </p:sp>
      <p:cxnSp>
        <p:nvCxnSpPr>
          <p:cNvPr id="3091" name="Straight Connector 3090">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3093" name="Group 3092">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3094" name="Rectangle 3093">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5" name="Rectangle 3094">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97" name="Rectangle 3096">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F13AD0AE-1DD3-D65B-FDDA-0C6E0349B3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18374" y="1282361"/>
            <a:ext cx="6282919" cy="3534140"/>
          </a:xfrm>
          <a:prstGeom prst="rect">
            <a:avLst/>
          </a:prstGeom>
          <a:noFill/>
          <a:extLst>
            <a:ext uri="{909E8E84-426E-40DD-AFC4-6F175D3DCCD1}">
              <a14:hiddenFill xmlns:a14="http://schemas.microsoft.com/office/drawing/2010/main">
                <a:solidFill>
                  <a:srgbClr val="FFFFFF"/>
                </a:solidFill>
              </a14:hiddenFill>
            </a:ext>
          </a:extLst>
        </p:spPr>
      </p:pic>
      <p:pic>
        <p:nvPicPr>
          <p:cNvPr id="3099" name="Picture 3098">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101" name="Straight Connector 3100">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38864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156</TotalTime>
  <Words>283</Words>
  <Application>Microsoft Macintosh PowerPoint</Application>
  <PresentationFormat>Widescreen</PresentationFormat>
  <Paragraphs>35</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Amasis MT Pro</vt:lpstr>
      <vt:lpstr>Arial</vt:lpstr>
      <vt:lpstr>Gill Sans MT</vt:lpstr>
      <vt:lpstr>Gallery</vt:lpstr>
      <vt:lpstr>Columbia Fintech bootcamp  project 2 – Algorithmic trading Strategy </vt:lpstr>
      <vt:lpstr>Executive summary</vt:lpstr>
      <vt:lpstr>Sentimental analysis</vt:lpstr>
      <vt:lpstr>Sentimental analysis: data prep</vt:lpstr>
      <vt:lpstr>Sentimental Analysis: NLP </vt:lpstr>
      <vt:lpstr>Sentimental analysis: Random forest</vt:lpstr>
      <vt:lpstr>Our approach</vt:lpstr>
      <vt:lpstr>How does the market feel? Look at the news!</vt:lpstr>
      <vt:lpstr>How does the market feel? Look at the news!</vt:lpstr>
      <vt:lpstr>Our returns $$$</vt:lpstr>
      <vt:lpstr>Thank you! let’s trade and make money$$$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Columbia Fintech bootcamp  project 2 – Algorithmic trading Strategy </dc:title>
  <dc:creator>Gao, Sheng</dc:creator>
  <cp:lastModifiedBy>Gao, Sheng</cp:lastModifiedBy>
  <cp:revision>2</cp:revision>
  <dcterms:created xsi:type="dcterms:W3CDTF">2022-10-06T18:21:20Z</dcterms:created>
  <dcterms:modified xsi:type="dcterms:W3CDTF">2022-10-06T21:15:28Z</dcterms:modified>
</cp:coreProperties>
</file>